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63" r:id="rId2"/>
    <p:sldId id="389" r:id="rId3"/>
    <p:sldId id="292" r:id="rId4"/>
    <p:sldId id="378" r:id="rId5"/>
    <p:sldId id="383" r:id="rId6"/>
    <p:sldId id="384" r:id="rId7"/>
    <p:sldId id="385" r:id="rId8"/>
    <p:sldId id="386" r:id="rId9"/>
    <p:sldId id="387" r:id="rId10"/>
    <p:sldId id="388" r:id="rId11"/>
  </p:sldIdLst>
  <p:sldSz cx="9901238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93">
          <p15:clr>
            <a:srgbClr val="A4A3A4"/>
          </p15:clr>
        </p15:guide>
        <p15:guide id="2" orient="horz" pos="3692">
          <p15:clr>
            <a:srgbClr val="A4A3A4"/>
          </p15:clr>
        </p15:guide>
        <p15:guide id="3" orient="horz" pos="4175">
          <p15:clr>
            <a:srgbClr val="A4A3A4"/>
          </p15:clr>
        </p15:guide>
        <p15:guide id="4" orient="horz" pos="449">
          <p15:clr>
            <a:srgbClr val="A4A3A4"/>
          </p15:clr>
        </p15:guide>
        <p15:guide id="5" orient="horz" pos="3906" userDrawn="1">
          <p15:clr>
            <a:srgbClr val="A4A3A4"/>
          </p15:clr>
        </p15:guide>
        <p15:guide id="6" orient="horz" pos="336">
          <p15:clr>
            <a:srgbClr val="A4A3A4"/>
          </p15:clr>
        </p15:guide>
        <p15:guide id="7" orient="horz" pos="2316">
          <p15:clr>
            <a:srgbClr val="A4A3A4"/>
          </p15:clr>
        </p15:guide>
        <p15:guide id="8" orient="horz" pos="3736">
          <p15:clr>
            <a:srgbClr val="A4A3A4"/>
          </p15:clr>
        </p15:guide>
        <p15:guide id="9" orient="horz" pos="2810">
          <p15:clr>
            <a:srgbClr val="A4A3A4"/>
          </p15:clr>
        </p15:guide>
        <p15:guide id="10" pos="3293">
          <p15:clr>
            <a:srgbClr val="A4A3A4"/>
          </p15:clr>
        </p15:guide>
        <p15:guide id="11" pos="5636">
          <p15:clr>
            <a:srgbClr val="A4A3A4"/>
          </p15:clr>
        </p15:guide>
        <p15:guide id="12" pos="4266">
          <p15:clr>
            <a:srgbClr val="A4A3A4"/>
          </p15:clr>
        </p15:guide>
        <p15:guide id="13" pos="3073">
          <p15:clr>
            <a:srgbClr val="A4A3A4"/>
          </p15:clr>
        </p15:guide>
        <p15:guide id="14" pos="3231">
          <p15:clr>
            <a:srgbClr val="A4A3A4"/>
          </p15:clr>
        </p15:guide>
        <p15:guide id="15" pos="3399">
          <p15:clr>
            <a:srgbClr val="A4A3A4"/>
          </p15:clr>
        </p15:guide>
        <p15:guide id="16" pos="4210">
          <p15:clr>
            <a:srgbClr val="A4A3A4"/>
          </p15:clr>
        </p15:guide>
        <p15:guide id="17" pos="397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idget Ruffell" initials="BR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71AC"/>
    <a:srgbClr val="9AC3CC"/>
    <a:srgbClr val="4E4E4E"/>
    <a:srgbClr val="DA1B2C"/>
    <a:srgbClr val="666666"/>
    <a:srgbClr val="808080"/>
    <a:srgbClr val="28724F"/>
    <a:srgbClr val="F68D2E"/>
    <a:srgbClr val="9E9E9E"/>
    <a:srgbClr val="C4C4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56" autoAdjust="0"/>
    <p:restoredTop sz="94674"/>
  </p:normalViewPr>
  <p:slideViewPr>
    <p:cSldViewPr snapToGrid="0" snapToObjects="1">
      <p:cViewPr>
        <p:scale>
          <a:sx n="60" d="100"/>
          <a:sy n="60" d="100"/>
        </p:scale>
        <p:origin x="1128" y="148"/>
      </p:cViewPr>
      <p:guideLst>
        <p:guide orient="horz" pos="2393"/>
        <p:guide orient="horz" pos="3692"/>
        <p:guide orient="horz" pos="4175"/>
        <p:guide orient="horz" pos="449"/>
        <p:guide orient="horz" pos="3906"/>
        <p:guide orient="horz" pos="336"/>
        <p:guide orient="horz" pos="2316"/>
        <p:guide orient="horz" pos="3736"/>
        <p:guide orient="horz" pos="2810"/>
        <p:guide pos="3293"/>
        <p:guide pos="5636"/>
        <p:guide pos="4266"/>
        <p:guide pos="3073"/>
        <p:guide pos="3231"/>
        <p:guide pos="3399"/>
        <p:guide pos="4210"/>
        <p:guide pos="397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8" d="100"/>
          <a:sy n="98" d="100"/>
        </p:scale>
        <p:origin x="-356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4C6757-CA26-4273-8E02-0B47BE4CBBEA}" type="datetimeFigureOut">
              <a:rPr lang="en-GB" smtClean="0"/>
              <a:t>23/01/2024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28392-E67F-474C-88AC-7C2273DAA8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80074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2E528-21CF-490F-93A1-05A9C3531E46}" type="datetimeFigureOut">
              <a:rPr lang="en-GB" smtClean="0"/>
              <a:t>23/01/2024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49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42417-133D-42BF-B7C8-4C67396B12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3079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ation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84000" y="1710000"/>
            <a:ext cx="8533238" cy="4320000"/>
          </a:xfrm>
        </p:spPr>
        <p:txBody>
          <a:bodyPr/>
          <a:lstStyle>
            <a:lvl3pPr marL="180000" indent="-180000">
              <a:buClr>
                <a:schemeClr val="accent1"/>
              </a:buClr>
              <a:buFont typeface="Lucida Grande"/>
              <a:buChar char="&gt;"/>
              <a:defRPr/>
            </a:lvl3pPr>
            <a:lvl5pPr marL="0" marR="0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Wingdings 2" panose="05020102010507070707" pitchFamily="18" charset="2"/>
              <a:buNone/>
              <a:tabLst/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  <a:endParaRPr lang="en-GB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684000" y="432000"/>
            <a:ext cx="8533563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3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0" y="958348"/>
            <a:ext cx="8533563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+mj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84000" y="1367389"/>
            <a:ext cx="8533238" cy="0"/>
          </a:xfrm>
          <a:prstGeom prst="line">
            <a:avLst/>
          </a:prstGeom>
          <a:ln w="3175" cmpd="sng">
            <a:solidFill>
              <a:srgbClr val="4E4E4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3A25B3A-0DC1-4C4F-92D0-33DCD36364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2497062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over_Bar_Tablet and Bookshe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tock-15773177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5115"/>
            <a:ext cx="9901238" cy="4290536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4701540"/>
            <a:ext cx="9901238" cy="899160"/>
          </a:xfrm>
          <a:prstGeom prst="rect">
            <a:avLst/>
          </a:prstGeom>
          <a:solidFill>
            <a:srgbClr val="DA1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utoShape 4"/>
          <p:cNvSpPr>
            <a:spLocks noChangeArrowheads="1" noTextEdit="1"/>
          </p:cNvSpPr>
          <p:nvPr userDrawn="1"/>
        </p:nvSpPr>
        <p:spPr bwMode="auto">
          <a:xfrm>
            <a:off x="0" y="-1"/>
            <a:ext cx="9901238" cy="1137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AutoShape 4"/>
          <p:cNvSpPr>
            <a:spLocks noChangeArrowheads="1" noTextEdit="1"/>
          </p:cNvSpPr>
          <p:nvPr userDrawn="1"/>
        </p:nvSpPr>
        <p:spPr bwMode="auto">
          <a:xfrm>
            <a:off x="0" y="5627643"/>
            <a:ext cx="9901238" cy="1230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 Placeholder 1023"/>
          <p:cNvSpPr>
            <a:spLocks noGrp="1"/>
          </p:cNvSpPr>
          <p:nvPr>
            <p:ph type="body" sz="quarter" idx="12" hasCustomPrompt="1"/>
          </p:nvPr>
        </p:nvSpPr>
        <p:spPr>
          <a:xfrm>
            <a:off x="684000" y="6232019"/>
            <a:ext cx="3865563" cy="166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15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Date Month Year</a:t>
            </a:r>
            <a:endParaRPr lang="en-GB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84000" y="4924448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684000" y="5804331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1" i="0" u="none" strike="noStrike" kern="1200" cap="none" normalizeH="0" baseline="0" dirty="0">
                <a:ln>
                  <a:noFill/>
                </a:ln>
                <a:solidFill>
                  <a:srgbClr val="DA1B2C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ver_Bar_Tablet and Bookshe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8394"/>
            <a:ext cx="9901238" cy="429053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4701540"/>
            <a:ext cx="9901238" cy="89916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utoShape 4"/>
          <p:cNvSpPr>
            <a:spLocks noChangeArrowheads="1" noTextEdit="1"/>
          </p:cNvSpPr>
          <p:nvPr userDrawn="1"/>
        </p:nvSpPr>
        <p:spPr bwMode="auto">
          <a:xfrm>
            <a:off x="0" y="-1"/>
            <a:ext cx="9901238" cy="1137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AutoShape 4"/>
          <p:cNvSpPr>
            <a:spLocks noChangeArrowheads="1" noTextEdit="1"/>
          </p:cNvSpPr>
          <p:nvPr userDrawn="1"/>
        </p:nvSpPr>
        <p:spPr bwMode="auto">
          <a:xfrm>
            <a:off x="0" y="5627643"/>
            <a:ext cx="9901238" cy="1230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 Placeholder 1023"/>
          <p:cNvSpPr>
            <a:spLocks noGrp="1"/>
          </p:cNvSpPr>
          <p:nvPr>
            <p:ph type="body" sz="quarter" idx="12" hasCustomPrompt="1"/>
          </p:nvPr>
        </p:nvSpPr>
        <p:spPr>
          <a:xfrm>
            <a:off x="684000" y="6232019"/>
            <a:ext cx="3865563" cy="166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15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Date Month Year</a:t>
            </a:r>
            <a:endParaRPr lang="en-GB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84000" y="4924448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684000" y="5804331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1" i="0" u="none" strike="noStrike" kern="1200" cap="none" normalizeH="0" baseline="0" dirty="0">
                <a:ln>
                  <a:noFill/>
                </a:ln>
                <a:solidFill>
                  <a:srgbClr val="DA1B2C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ver_Bar_Tablet and Bookshe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8394"/>
            <a:ext cx="9901238" cy="429053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4701540"/>
            <a:ext cx="9901238" cy="899160"/>
          </a:xfrm>
          <a:prstGeom prst="rect">
            <a:avLst/>
          </a:prstGeom>
          <a:solidFill>
            <a:srgbClr val="DA1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utoShape 4"/>
          <p:cNvSpPr>
            <a:spLocks noChangeArrowheads="1" noTextEdit="1"/>
          </p:cNvSpPr>
          <p:nvPr userDrawn="1"/>
        </p:nvSpPr>
        <p:spPr bwMode="auto">
          <a:xfrm>
            <a:off x="0" y="-1"/>
            <a:ext cx="9901238" cy="1137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AutoShape 4"/>
          <p:cNvSpPr>
            <a:spLocks noChangeArrowheads="1" noTextEdit="1"/>
          </p:cNvSpPr>
          <p:nvPr userDrawn="1"/>
        </p:nvSpPr>
        <p:spPr bwMode="auto">
          <a:xfrm>
            <a:off x="0" y="5627643"/>
            <a:ext cx="9901238" cy="1230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 Placeholder 1023"/>
          <p:cNvSpPr>
            <a:spLocks noGrp="1"/>
          </p:cNvSpPr>
          <p:nvPr>
            <p:ph type="body" sz="quarter" idx="12" hasCustomPrompt="1"/>
          </p:nvPr>
        </p:nvSpPr>
        <p:spPr>
          <a:xfrm>
            <a:off x="684000" y="6232019"/>
            <a:ext cx="3865563" cy="166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15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Date Month Year</a:t>
            </a:r>
            <a:endParaRPr lang="en-GB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84000" y="4924448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684000" y="5804331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1" i="0" u="none" strike="noStrike" kern="1200" cap="none" normalizeH="0" baseline="0" dirty="0">
                <a:ln>
                  <a:noFill/>
                </a:ln>
                <a:solidFill>
                  <a:srgbClr val="DA1B2C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over_Bar_Tablet and Bookshe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2" y="540771"/>
            <a:ext cx="9907200" cy="429312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4701540"/>
            <a:ext cx="9901238" cy="89916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utoShape 4"/>
          <p:cNvSpPr>
            <a:spLocks noChangeArrowheads="1" noTextEdit="1"/>
          </p:cNvSpPr>
          <p:nvPr userDrawn="1"/>
        </p:nvSpPr>
        <p:spPr bwMode="auto">
          <a:xfrm>
            <a:off x="0" y="-1"/>
            <a:ext cx="9901238" cy="1137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AutoShape 4"/>
          <p:cNvSpPr>
            <a:spLocks noChangeArrowheads="1" noTextEdit="1"/>
          </p:cNvSpPr>
          <p:nvPr userDrawn="1"/>
        </p:nvSpPr>
        <p:spPr bwMode="auto">
          <a:xfrm>
            <a:off x="0" y="5627643"/>
            <a:ext cx="9901238" cy="1230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 Placeholder 1023"/>
          <p:cNvSpPr>
            <a:spLocks noGrp="1"/>
          </p:cNvSpPr>
          <p:nvPr>
            <p:ph type="body" sz="quarter" idx="12" hasCustomPrompt="1"/>
          </p:nvPr>
        </p:nvSpPr>
        <p:spPr>
          <a:xfrm>
            <a:off x="684000" y="6232019"/>
            <a:ext cx="3865563" cy="166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15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Date Month Year</a:t>
            </a:r>
            <a:endParaRPr lang="en-GB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84000" y="4924448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684000" y="5804331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1" i="0" u="none" strike="noStrike" kern="1200" cap="none" normalizeH="0" baseline="0" dirty="0">
                <a:ln>
                  <a:noFill/>
                </a:ln>
                <a:solidFill>
                  <a:srgbClr val="DA1B2C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over_Bar_Tablet and Bookshe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2" y="540771"/>
            <a:ext cx="9907200" cy="429312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4701540"/>
            <a:ext cx="9901238" cy="899160"/>
          </a:xfrm>
          <a:prstGeom prst="rect">
            <a:avLst/>
          </a:prstGeom>
          <a:solidFill>
            <a:srgbClr val="DA1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utoShape 4"/>
          <p:cNvSpPr>
            <a:spLocks noChangeArrowheads="1" noTextEdit="1"/>
          </p:cNvSpPr>
          <p:nvPr userDrawn="1"/>
        </p:nvSpPr>
        <p:spPr bwMode="auto">
          <a:xfrm>
            <a:off x="0" y="-1"/>
            <a:ext cx="9901238" cy="1137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AutoShape 4"/>
          <p:cNvSpPr>
            <a:spLocks noChangeArrowheads="1" noTextEdit="1"/>
          </p:cNvSpPr>
          <p:nvPr userDrawn="1"/>
        </p:nvSpPr>
        <p:spPr bwMode="auto">
          <a:xfrm>
            <a:off x="0" y="5627643"/>
            <a:ext cx="9901238" cy="1230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 Placeholder 1023"/>
          <p:cNvSpPr>
            <a:spLocks noGrp="1"/>
          </p:cNvSpPr>
          <p:nvPr>
            <p:ph type="body" sz="quarter" idx="12" hasCustomPrompt="1"/>
          </p:nvPr>
        </p:nvSpPr>
        <p:spPr>
          <a:xfrm>
            <a:off x="684000" y="6232019"/>
            <a:ext cx="3865563" cy="166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15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Date Month Year</a:t>
            </a:r>
            <a:endParaRPr lang="en-GB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84000" y="4924448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684000" y="5804331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1" i="0" u="none" strike="noStrike" kern="1200" cap="none" normalizeH="0" baseline="0" dirty="0">
                <a:ln>
                  <a:noFill/>
                </a:ln>
                <a:solidFill>
                  <a:srgbClr val="DA1B2C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over_Bar_Tablet and Bookshe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3514"/>
            <a:ext cx="9911076" cy="429480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4701540"/>
            <a:ext cx="9901238" cy="89916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utoShape 4"/>
          <p:cNvSpPr>
            <a:spLocks noChangeArrowheads="1" noTextEdit="1"/>
          </p:cNvSpPr>
          <p:nvPr userDrawn="1"/>
        </p:nvSpPr>
        <p:spPr bwMode="auto">
          <a:xfrm>
            <a:off x="0" y="-1"/>
            <a:ext cx="9901238" cy="1137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AutoShape 4"/>
          <p:cNvSpPr>
            <a:spLocks noChangeArrowheads="1" noTextEdit="1"/>
          </p:cNvSpPr>
          <p:nvPr userDrawn="1"/>
        </p:nvSpPr>
        <p:spPr bwMode="auto">
          <a:xfrm>
            <a:off x="0" y="5627643"/>
            <a:ext cx="9901238" cy="1230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 Placeholder 1023"/>
          <p:cNvSpPr>
            <a:spLocks noGrp="1"/>
          </p:cNvSpPr>
          <p:nvPr>
            <p:ph type="body" sz="quarter" idx="12" hasCustomPrompt="1"/>
          </p:nvPr>
        </p:nvSpPr>
        <p:spPr>
          <a:xfrm>
            <a:off x="684000" y="6232019"/>
            <a:ext cx="3865563" cy="166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15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Date Month Year</a:t>
            </a:r>
            <a:endParaRPr lang="en-GB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84000" y="4924448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684000" y="5804331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1" i="0" u="none" strike="noStrike" kern="1200" cap="none" normalizeH="0" baseline="0" dirty="0">
                <a:ln>
                  <a:noFill/>
                </a:ln>
                <a:solidFill>
                  <a:srgbClr val="DA1B2C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over_Bar_Tablet and Bookshe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3514"/>
            <a:ext cx="9911076" cy="42948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4701540"/>
            <a:ext cx="9901238" cy="899160"/>
          </a:xfrm>
          <a:prstGeom prst="rect">
            <a:avLst/>
          </a:prstGeom>
          <a:solidFill>
            <a:srgbClr val="DA1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utoShape 4"/>
          <p:cNvSpPr>
            <a:spLocks noChangeArrowheads="1" noTextEdit="1"/>
          </p:cNvSpPr>
          <p:nvPr userDrawn="1"/>
        </p:nvSpPr>
        <p:spPr bwMode="auto">
          <a:xfrm>
            <a:off x="0" y="-1"/>
            <a:ext cx="9901238" cy="1137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AutoShape 4"/>
          <p:cNvSpPr>
            <a:spLocks noChangeArrowheads="1" noTextEdit="1"/>
          </p:cNvSpPr>
          <p:nvPr userDrawn="1"/>
        </p:nvSpPr>
        <p:spPr bwMode="auto">
          <a:xfrm>
            <a:off x="0" y="5627643"/>
            <a:ext cx="9901238" cy="1230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 Placeholder 1023"/>
          <p:cNvSpPr>
            <a:spLocks noGrp="1"/>
          </p:cNvSpPr>
          <p:nvPr>
            <p:ph type="body" sz="quarter" idx="12" hasCustomPrompt="1"/>
          </p:nvPr>
        </p:nvSpPr>
        <p:spPr>
          <a:xfrm>
            <a:off x="684000" y="6232019"/>
            <a:ext cx="3865563" cy="166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15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Date Month Year</a:t>
            </a:r>
            <a:endParaRPr lang="en-GB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84000" y="4924448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684000" y="5804331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1" i="0" u="none" strike="noStrike" kern="1200" cap="none" normalizeH="0" baseline="0" dirty="0">
                <a:ln>
                  <a:noFill/>
                </a:ln>
                <a:solidFill>
                  <a:srgbClr val="DA1B2C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27ED48-FF69-6A4A-9E13-C182156364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311695"/>
            <a:ext cx="1529678" cy="46859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Cover_Bar_Tablet and Bookshe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3390"/>
            <a:ext cx="9911076" cy="429480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4701540"/>
            <a:ext cx="9901238" cy="89916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utoShape 4"/>
          <p:cNvSpPr>
            <a:spLocks noChangeArrowheads="1" noTextEdit="1"/>
          </p:cNvSpPr>
          <p:nvPr userDrawn="1"/>
        </p:nvSpPr>
        <p:spPr bwMode="auto">
          <a:xfrm>
            <a:off x="0" y="-1"/>
            <a:ext cx="9901238" cy="1137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AutoShape 4"/>
          <p:cNvSpPr>
            <a:spLocks noChangeArrowheads="1" noTextEdit="1"/>
          </p:cNvSpPr>
          <p:nvPr userDrawn="1"/>
        </p:nvSpPr>
        <p:spPr bwMode="auto">
          <a:xfrm>
            <a:off x="0" y="5627643"/>
            <a:ext cx="9901238" cy="1230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 Placeholder 1023"/>
          <p:cNvSpPr>
            <a:spLocks noGrp="1"/>
          </p:cNvSpPr>
          <p:nvPr>
            <p:ph type="body" sz="quarter" idx="12" hasCustomPrompt="1"/>
          </p:nvPr>
        </p:nvSpPr>
        <p:spPr>
          <a:xfrm>
            <a:off x="684000" y="6232019"/>
            <a:ext cx="3865563" cy="166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15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Date Month Year</a:t>
            </a:r>
            <a:endParaRPr lang="en-GB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84000" y="4924448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684000" y="5804331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1" i="0" u="none" strike="noStrike" kern="1200" cap="none" normalizeH="0" baseline="0" dirty="0">
                <a:ln>
                  <a:noFill/>
                </a:ln>
                <a:solidFill>
                  <a:srgbClr val="DA1B2C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27ED48-FF69-6A4A-9E13-C182156364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311695"/>
            <a:ext cx="1529678" cy="46859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over_Bar_Tablet and Bookshe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3390"/>
            <a:ext cx="9911076" cy="42948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4701540"/>
            <a:ext cx="9901238" cy="899160"/>
          </a:xfrm>
          <a:prstGeom prst="rect">
            <a:avLst/>
          </a:prstGeom>
          <a:solidFill>
            <a:srgbClr val="DA1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utoShape 4"/>
          <p:cNvSpPr>
            <a:spLocks noChangeArrowheads="1" noTextEdit="1"/>
          </p:cNvSpPr>
          <p:nvPr userDrawn="1"/>
        </p:nvSpPr>
        <p:spPr bwMode="auto">
          <a:xfrm>
            <a:off x="0" y="-1"/>
            <a:ext cx="9901238" cy="1137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AutoShape 4"/>
          <p:cNvSpPr>
            <a:spLocks noChangeArrowheads="1" noTextEdit="1"/>
          </p:cNvSpPr>
          <p:nvPr userDrawn="1"/>
        </p:nvSpPr>
        <p:spPr bwMode="auto">
          <a:xfrm>
            <a:off x="0" y="5627643"/>
            <a:ext cx="9901238" cy="1230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 Placeholder 1023"/>
          <p:cNvSpPr>
            <a:spLocks noGrp="1"/>
          </p:cNvSpPr>
          <p:nvPr>
            <p:ph type="body" sz="quarter" idx="12" hasCustomPrompt="1"/>
          </p:nvPr>
        </p:nvSpPr>
        <p:spPr>
          <a:xfrm>
            <a:off x="684000" y="6232019"/>
            <a:ext cx="3865563" cy="166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15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Date Month Year</a:t>
            </a:r>
            <a:endParaRPr lang="en-GB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84000" y="4924448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684000" y="5804331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1" i="0" u="none" strike="noStrike" kern="1200" cap="none" normalizeH="0" baseline="0" dirty="0">
                <a:ln>
                  <a:noFill/>
                </a:ln>
                <a:solidFill>
                  <a:srgbClr val="DA1B2C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27ED48-FF69-6A4A-9E13-C182156364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311695"/>
            <a:ext cx="1529678" cy="46859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Simple_Tablet and Bookshe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38" y="3312702"/>
            <a:ext cx="9911076" cy="4294800"/>
          </a:xfrm>
          <a:prstGeom prst="rect">
            <a:avLst/>
          </a:prstGeom>
        </p:spPr>
      </p:pic>
      <p:sp>
        <p:nvSpPr>
          <p:cNvPr id="9" name="AutoShape 4"/>
          <p:cNvSpPr>
            <a:spLocks noChangeArrowheads="1" noTextEdit="1"/>
          </p:cNvSpPr>
          <p:nvPr userDrawn="1"/>
        </p:nvSpPr>
        <p:spPr bwMode="auto">
          <a:xfrm>
            <a:off x="0" y="-1"/>
            <a:ext cx="9901238" cy="3570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 Placeholder 1023"/>
          <p:cNvSpPr>
            <a:spLocks noGrp="1"/>
          </p:cNvSpPr>
          <p:nvPr>
            <p:ph type="body" sz="quarter" idx="12" hasCustomPrompt="1"/>
          </p:nvPr>
        </p:nvSpPr>
        <p:spPr>
          <a:xfrm>
            <a:off x="684000" y="2805756"/>
            <a:ext cx="3865563" cy="166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15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Date Month Year</a:t>
            </a:r>
            <a:endParaRPr lang="en-GB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84000" y="1771598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3100" baseline="0">
                <a:solidFill>
                  <a:srgbClr val="DA1B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684000" y="2345525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01C63F-AC62-0947-9D25-814FDE2747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311695"/>
            <a:ext cx="1529678" cy="46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01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ation_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4000" y="1710000"/>
            <a:ext cx="3802063" cy="43200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1"/>
                </a:solidFill>
              </a:defRPr>
            </a:lvl1pPr>
            <a:lvl2pPr>
              <a:defRPr>
                <a:solidFill>
                  <a:srgbClr val="4E4E4E"/>
                </a:solidFill>
              </a:defRPr>
            </a:lvl2pPr>
            <a:lvl3pPr marL="180000" indent="-180000">
              <a:buClr>
                <a:schemeClr val="accent1"/>
              </a:buClr>
              <a:buFont typeface="Lucida Grande"/>
              <a:buChar char="&gt;"/>
              <a:defRPr>
                <a:solidFill>
                  <a:srgbClr val="4E4E4E"/>
                </a:solidFill>
              </a:defRPr>
            </a:lvl3pPr>
            <a:lvl4pPr>
              <a:defRPr>
                <a:solidFill>
                  <a:srgbClr val="4E4E4E"/>
                </a:solidFill>
              </a:defRPr>
            </a:lvl4pPr>
            <a:lvl6pPr marL="0" marR="0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 2" panose="05020102010507070707" pitchFamily="18" charset="2"/>
              <a:buNone/>
              <a:tabLst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129213" y="1710000"/>
            <a:ext cx="3802063" cy="43200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1"/>
                </a:solidFill>
              </a:defRPr>
            </a:lvl1pPr>
            <a:lvl6pPr marL="0" marR="0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 2" panose="05020102010507070707" pitchFamily="18" charset="2"/>
              <a:buNone/>
              <a:tabLst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  <a:endParaRPr lang="en-GB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684000" y="432000"/>
            <a:ext cx="8533238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3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0" y="958348"/>
            <a:ext cx="8533238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+mj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84000" y="1367389"/>
            <a:ext cx="8533238" cy="0"/>
          </a:xfrm>
          <a:prstGeom prst="line">
            <a:avLst/>
          </a:prstGeom>
          <a:ln w="3175" cmpd="sng">
            <a:solidFill>
              <a:srgbClr val="4E4E4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CC09814-34C5-C141-9CA2-61B0A8367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8028412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Simple_Book Hands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1996"/>
            <a:ext cx="9911076" cy="4294800"/>
          </a:xfrm>
          <a:prstGeom prst="rect">
            <a:avLst/>
          </a:prstGeom>
        </p:spPr>
      </p:pic>
      <p:sp>
        <p:nvSpPr>
          <p:cNvPr id="9" name="AutoShape 4"/>
          <p:cNvSpPr>
            <a:spLocks noChangeArrowheads="1" noTextEdit="1"/>
          </p:cNvSpPr>
          <p:nvPr userDrawn="1"/>
        </p:nvSpPr>
        <p:spPr bwMode="auto">
          <a:xfrm>
            <a:off x="0" y="-1"/>
            <a:ext cx="9901238" cy="3570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 Placeholder 1023"/>
          <p:cNvSpPr>
            <a:spLocks noGrp="1"/>
          </p:cNvSpPr>
          <p:nvPr>
            <p:ph type="body" sz="quarter" idx="12" hasCustomPrompt="1"/>
          </p:nvPr>
        </p:nvSpPr>
        <p:spPr>
          <a:xfrm>
            <a:off x="684000" y="2805756"/>
            <a:ext cx="3865563" cy="166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15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Date Month Year</a:t>
            </a:r>
            <a:endParaRPr lang="en-GB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84000" y="1771598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3100" baseline="0">
                <a:solidFill>
                  <a:srgbClr val="DA1B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684000" y="2345525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57BD34-26DB-004F-A908-8D9D177E70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311695"/>
            <a:ext cx="1529678" cy="46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5836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Simple_Microscop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38" y="3111733"/>
            <a:ext cx="9911076" cy="4294800"/>
          </a:xfrm>
          <a:prstGeom prst="rect">
            <a:avLst/>
          </a:prstGeom>
        </p:spPr>
      </p:pic>
      <p:sp>
        <p:nvSpPr>
          <p:cNvPr id="9" name="AutoShape 4"/>
          <p:cNvSpPr>
            <a:spLocks noChangeArrowheads="1" noTextEdit="1"/>
          </p:cNvSpPr>
          <p:nvPr userDrawn="1"/>
        </p:nvSpPr>
        <p:spPr bwMode="auto">
          <a:xfrm>
            <a:off x="0" y="-1"/>
            <a:ext cx="9901238" cy="3570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 Placeholder 1023"/>
          <p:cNvSpPr>
            <a:spLocks noGrp="1"/>
          </p:cNvSpPr>
          <p:nvPr>
            <p:ph type="body" sz="quarter" idx="12" hasCustomPrompt="1"/>
          </p:nvPr>
        </p:nvSpPr>
        <p:spPr>
          <a:xfrm>
            <a:off x="684000" y="2805756"/>
            <a:ext cx="3865563" cy="166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15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Date Month Year</a:t>
            </a:r>
            <a:endParaRPr lang="en-GB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84000" y="1771598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3100" baseline="0">
                <a:solidFill>
                  <a:srgbClr val="DA1B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684000" y="2345525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CF4E28-A031-9547-A4D8-0560C215570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311695"/>
            <a:ext cx="1529678" cy="46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249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Simple_Engineerin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0111"/>
            <a:ext cx="9911076" cy="4294800"/>
          </a:xfrm>
          <a:prstGeom prst="rect">
            <a:avLst/>
          </a:prstGeom>
        </p:spPr>
      </p:pic>
      <p:sp>
        <p:nvSpPr>
          <p:cNvPr id="9" name="AutoShape 4"/>
          <p:cNvSpPr>
            <a:spLocks noChangeArrowheads="1" noTextEdit="1"/>
          </p:cNvSpPr>
          <p:nvPr userDrawn="1"/>
        </p:nvSpPr>
        <p:spPr bwMode="auto">
          <a:xfrm>
            <a:off x="0" y="-1"/>
            <a:ext cx="9901238" cy="3570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 Placeholder 1023"/>
          <p:cNvSpPr>
            <a:spLocks noGrp="1"/>
          </p:cNvSpPr>
          <p:nvPr>
            <p:ph type="body" sz="quarter" idx="12" hasCustomPrompt="1"/>
          </p:nvPr>
        </p:nvSpPr>
        <p:spPr>
          <a:xfrm>
            <a:off x="684000" y="2805756"/>
            <a:ext cx="3865563" cy="166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15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Date Month Year</a:t>
            </a:r>
            <a:endParaRPr lang="en-GB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84000" y="1771598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3100" baseline="0">
                <a:solidFill>
                  <a:srgbClr val="DA1B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684000" y="2345525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BA6E1F-26A5-404F-8FEA-714F7C0A1B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311695"/>
            <a:ext cx="1529678" cy="46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75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Simple_Reading Book Through Shelves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7669"/>
            <a:ext cx="9911076" cy="4294800"/>
          </a:xfrm>
          <a:prstGeom prst="rect">
            <a:avLst/>
          </a:prstGeom>
        </p:spPr>
      </p:pic>
      <p:sp>
        <p:nvSpPr>
          <p:cNvPr id="9" name="AutoShape 4"/>
          <p:cNvSpPr>
            <a:spLocks noChangeArrowheads="1" noTextEdit="1"/>
          </p:cNvSpPr>
          <p:nvPr userDrawn="1"/>
        </p:nvSpPr>
        <p:spPr bwMode="auto">
          <a:xfrm>
            <a:off x="0" y="-1"/>
            <a:ext cx="9901238" cy="3570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 Placeholder 1023"/>
          <p:cNvSpPr>
            <a:spLocks noGrp="1"/>
          </p:cNvSpPr>
          <p:nvPr>
            <p:ph type="body" sz="quarter" idx="12" hasCustomPrompt="1"/>
          </p:nvPr>
        </p:nvSpPr>
        <p:spPr>
          <a:xfrm>
            <a:off x="684000" y="2805756"/>
            <a:ext cx="3865563" cy="166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15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Date Month Year</a:t>
            </a:r>
            <a:endParaRPr lang="en-GB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84000" y="1771598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3100" baseline="0">
                <a:solidFill>
                  <a:srgbClr val="DA1B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684000" y="2345525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E4955D-F424-9344-A90E-22A440FF90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311695"/>
            <a:ext cx="1529678" cy="46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9456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Simple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990123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DA1B2C"/>
              </a:solidFill>
            </a:endParaRPr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719999" y="1406665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719998" y="1933013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719998" y="2855855"/>
            <a:ext cx="4711700" cy="27485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300" b="0" i="0" baseline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Divider copy</a:t>
            </a:r>
          </a:p>
        </p:txBody>
      </p:sp>
      <p:sp>
        <p:nvSpPr>
          <p:cNvPr id="11" name="AutoShape 4"/>
          <p:cNvSpPr>
            <a:spLocks noChangeArrowheads="1" noTextEdit="1"/>
          </p:cNvSpPr>
          <p:nvPr userDrawn="1"/>
        </p:nvSpPr>
        <p:spPr bwMode="auto">
          <a:xfrm>
            <a:off x="360000" y="360000"/>
            <a:ext cx="9181238" cy="573598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15FC7F-2C7C-CA49-A878-10E6F174E6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8FC30998-AF52-694D-8BFA-EBAEDF81AA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39881386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Simple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99012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719999" y="1406665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719998" y="1933013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719998" y="2855855"/>
            <a:ext cx="4711700" cy="27485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300" b="0" i="0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Divider copy</a:t>
            </a:r>
          </a:p>
        </p:txBody>
      </p:sp>
      <p:sp>
        <p:nvSpPr>
          <p:cNvPr id="12" name="AutoShape 4"/>
          <p:cNvSpPr>
            <a:spLocks noChangeArrowheads="1" noTextEdit="1"/>
          </p:cNvSpPr>
          <p:nvPr userDrawn="1"/>
        </p:nvSpPr>
        <p:spPr bwMode="auto">
          <a:xfrm>
            <a:off x="360000" y="360000"/>
            <a:ext cx="9181238" cy="573598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7D6AA6-DA16-6049-89CB-356F036F3D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642936FE-6BE2-F549-BCF7-A974B0D333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24298739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Simpl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990123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719999" y="1406665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719998" y="1933013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719998" y="2855855"/>
            <a:ext cx="4711700" cy="27485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300" b="0" i="0" baseline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Divider copy</a:t>
            </a:r>
          </a:p>
        </p:txBody>
      </p:sp>
      <p:sp>
        <p:nvSpPr>
          <p:cNvPr id="12" name="AutoShape 4"/>
          <p:cNvSpPr>
            <a:spLocks noChangeArrowheads="1" noTextEdit="1"/>
          </p:cNvSpPr>
          <p:nvPr userDrawn="1"/>
        </p:nvSpPr>
        <p:spPr bwMode="auto">
          <a:xfrm>
            <a:off x="360000" y="360000"/>
            <a:ext cx="9181238" cy="573598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C58B6B-D104-A148-88A5-EA06C4D877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688AFD-017F-954A-8363-6DA545AE92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29299568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Simpl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9901238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719999" y="1406665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719998" y="1933013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719998" y="2855855"/>
            <a:ext cx="4711700" cy="27485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300" b="0" i="0" baseline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Divider copy</a:t>
            </a:r>
          </a:p>
        </p:txBody>
      </p:sp>
      <p:sp>
        <p:nvSpPr>
          <p:cNvPr id="12" name="AutoShape 4"/>
          <p:cNvSpPr>
            <a:spLocks noChangeArrowheads="1" noTextEdit="1"/>
          </p:cNvSpPr>
          <p:nvPr userDrawn="1"/>
        </p:nvSpPr>
        <p:spPr bwMode="auto">
          <a:xfrm>
            <a:off x="360000" y="360000"/>
            <a:ext cx="9181238" cy="573598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349BBF-74BC-C344-B134-542B842CE7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67B19B41-5F6B-D945-9BEB-319AEC5581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32669141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Simpl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9901238" cy="6858000"/>
          </a:xfrm>
          <a:prstGeom prst="rect">
            <a:avLst/>
          </a:prstGeom>
          <a:solidFill>
            <a:srgbClr val="28724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719999" y="1406665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719998" y="1933013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719998" y="2855855"/>
            <a:ext cx="4711700" cy="27485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300" b="0" i="0" baseline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Divider copy</a:t>
            </a:r>
          </a:p>
        </p:txBody>
      </p:sp>
      <p:sp>
        <p:nvSpPr>
          <p:cNvPr id="12" name="AutoShape 4"/>
          <p:cNvSpPr>
            <a:spLocks noChangeArrowheads="1" noTextEdit="1"/>
          </p:cNvSpPr>
          <p:nvPr userDrawn="1"/>
        </p:nvSpPr>
        <p:spPr bwMode="auto">
          <a:xfrm>
            <a:off x="360000" y="360000"/>
            <a:ext cx="9181238" cy="573598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7EE3C7-8111-2946-A146-F68F80590D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52E3071-E103-5349-A435-F99C67FEE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8210860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Simple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9901238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719999" y="1406665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719998" y="1933013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719998" y="2855855"/>
            <a:ext cx="4711700" cy="27485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300" b="0" i="0" baseline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Divider copy</a:t>
            </a:r>
          </a:p>
        </p:txBody>
      </p:sp>
      <p:sp>
        <p:nvSpPr>
          <p:cNvPr id="12" name="AutoShape 4"/>
          <p:cNvSpPr>
            <a:spLocks noChangeArrowheads="1" noTextEdit="1"/>
          </p:cNvSpPr>
          <p:nvPr userDrawn="1"/>
        </p:nvSpPr>
        <p:spPr bwMode="auto">
          <a:xfrm>
            <a:off x="360000" y="360000"/>
            <a:ext cx="9181238" cy="573598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7AE430-42E7-DC47-AEFE-8861A47606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6A34F8E-ADCC-1249-94DD-D278D9F93F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3804988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ation_1 Column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84000" y="1710000"/>
            <a:ext cx="3802063" cy="4320000"/>
          </a:xfrm>
        </p:spPr>
        <p:txBody>
          <a:bodyPr>
            <a:noAutofit/>
          </a:bodyPr>
          <a:lstStyle>
            <a:lvl3pPr marL="180000" indent="-180000">
              <a:buClr>
                <a:schemeClr val="accent1"/>
              </a:buClr>
              <a:buFont typeface="Lucida Grande"/>
              <a:buChar char="&gt;"/>
              <a:defRPr b="0" i="0"/>
            </a:lvl3pPr>
            <a:lvl6pPr marL="0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 2" panose="05020102010507070707" pitchFamily="18" charset="2"/>
              <a:buNone/>
              <a:tabLst/>
              <a:defRPr/>
            </a:lvl6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marL="0" marR="0" lvl="5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en-US" dirty="0"/>
              <a:t>SIXTH LEVEL</a:t>
            </a:r>
            <a:endParaRPr lang="en-GB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5129213" y="1710000"/>
            <a:ext cx="3817937" cy="43200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684000" y="432000"/>
            <a:ext cx="8533238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0" y="958348"/>
            <a:ext cx="8533238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+mj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4000" y="1367389"/>
            <a:ext cx="8533238" cy="0"/>
          </a:xfrm>
          <a:prstGeom prst="line">
            <a:avLst/>
          </a:prstGeom>
          <a:ln w="3175" cmpd="sng">
            <a:solidFill>
              <a:srgbClr val="4E4E4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1B6D17-D5D8-CE45-AA6E-885DBB7744D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INSERT DOCUMENT TITLE AND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5066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Number_Tea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990123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1607344" y="1406665"/>
            <a:ext cx="7487729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1607344" y="1933013"/>
            <a:ext cx="7472524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637062" y="1276409"/>
            <a:ext cx="792563" cy="792563"/>
          </a:xfrm>
          <a:prstGeom prst="ellipse">
            <a:avLst/>
          </a:prstGeom>
          <a:noFill/>
          <a:ln w="952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68A"/>
                </a:solidFill>
              </a:ln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05183" y="1456948"/>
            <a:ext cx="870932" cy="625534"/>
          </a:xfrm>
        </p:spPr>
        <p:txBody>
          <a:bodyPr>
            <a:normAutofit/>
          </a:bodyPr>
          <a:lstStyle>
            <a:lvl1pPr algn="ctr"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07344" y="2660465"/>
            <a:ext cx="4711700" cy="27485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300" b="0" i="0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Divider copy</a:t>
            </a:r>
          </a:p>
        </p:txBody>
      </p:sp>
      <p:sp>
        <p:nvSpPr>
          <p:cNvPr id="16" name="AutoShape 4"/>
          <p:cNvSpPr>
            <a:spLocks noChangeArrowheads="1" noTextEdit="1"/>
          </p:cNvSpPr>
          <p:nvPr userDrawn="1"/>
        </p:nvSpPr>
        <p:spPr bwMode="auto">
          <a:xfrm>
            <a:off x="360000" y="360000"/>
            <a:ext cx="9181238" cy="573598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223644C-22A1-DB43-BAEA-BEFE9A5044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902DEE65-392B-594E-B376-6BB3C4644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27808822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Number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99012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1607344" y="1406665"/>
            <a:ext cx="7487729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1607344" y="1933013"/>
            <a:ext cx="7472524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637062" y="1276409"/>
            <a:ext cx="792563" cy="792563"/>
          </a:xfrm>
          <a:prstGeom prst="ellipse">
            <a:avLst/>
          </a:prstGeom>
          <a:noFill/>
          <a:ln w="952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68A"/>
                </a:solidFill>
              </a:ln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05183" y="1431548"/>
            <a:ext cx="870932" cy="625534"/>
          </a:xfrm>
        </p:spPr>
        <p:txBody>
          <a:bodyPr>
            <a:normAutofit/>
          </a:bodyPr>
          <a:lstStyle>
            <a:lvl1pPr algn="ctr"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07344" y="2660465"/>
            <a:ext cx="4711700" cy="27485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300" b="0" i="0" baseline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Divider copy</a:t>
            </a:r>
          </a:p>
        </p:txBody>
      </p:sp>
      <p:sp>
        <p:nvSpPr>
          <p:cNvPr id="16" name="AutoShape 4"/>
          <p:cNvSpPr>
            <a:spLocks noChangeArrowheads="1" noTextEdit="1"/>
          </p:cNvSpPr>
          <p:nvPr userDrawn="1"/>
        </p:nvSpPr>
        <p:spPr bwMode="auto">
          <a:xfrm>
            <a:off x="360000" y="360000"/>
            <a:ext cx="9181238" cy="573598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738FB5-F0AA-8D46-943B-E43088D867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DCC8DC17-D218-E24B-A1A2-9F0A40280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5393063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Number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990123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1607344" y="1406665"/>
            <a:ext cx="7487729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1607344" y="1933013"/>
            <a:ext cx="7472524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637062" y="1276409"/>
            <a:ext cx="792563" cy="792563"/>
          </a:xfrm>
          <a:prstGeom prst="ellipse">
            <a:avLst/>
          </a:prstGeom>
          <a:noFill/>
          <a:ln w="952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68A"/>
                </a:solidFill>
              </a:ln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05183" y="1431548"/>
            <a:ext cx="870932" cy="625534"/>
          </a:xfrm>
        </p:spPr>
        <p:txBody>
          <a:bodyPr>
            <a:normAutofit/>
          </a:bodyPr>
          <a:lstStyle>
            <a:lvl1pPr algn="ctr"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07344" y="2660465"/>
            <a:ext cx="4711700" cy="27485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300" b="0" i="0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Divider copy</a:t>
            </a:r>
          </a:p>
        </p:txBody>
      </p:sp>
      <p:sp>
        <p:nvSpPr>
          <p:cNvPr id="16" name="AutoShape 4"/>
          <p:cNvSpPr>
            <a:spLocks noChangeArrowheads="1" noTextEdit="1"/>
          </p:cNvSpPr>
          <p:nvPr userDrawn="1"/>
        </p:nvSpPr>
        <p:spPr bwMode="auto">
          <a:xfrm>
            <a:off x="360000" y="360000"/>
            <a:ext cx="9181238" cy="573598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E57A78E-E623-0D43-8A1E-C4608B91A5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8F351C4C-949D-484B-AABF-C95ED31569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9738186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Number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9901238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1607344" y="1406665"/>
            <a:ext cx="7487729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1607344" y="1933013"/>
            <a:ext cx="7472524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637062" y="1276409"/>
            <a:ext cx="792563" cy="792563"/>
          </a:xfrm>
          <a:prstGeom prst="ellipse">
            <a:avLst/>
          </a:prstGeom>
          <a:noFill/>
          <a:ln w="952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68A"/>
                </a:solidFill>
              </a:ln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05183" y="1431548"/>
            <a:ext cx="870932" cy="625534"/>
          </a:xfrm>
        </p:spPr>
        <p:txBody>
          <a:bodyPr>
            <a:normAutofit/>
          </a:bodyPr>
          <a:lstStyle>
            <a:lvl1pPr algn="ctr"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07344" y="2660465"/>
            <a:ext cx="4711700" cy="27485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300" b="0" i="0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Divider copy</a:t>
            </a:r>
          </a:p>
        </p:txBody>
      </p:sp>
      <p:sp>
        <p:nvSpPr>
          <p:cNvPr id="16" name="AutoShape 4"/>
          <p:cNvSpPr>
            <a:spLocks noChangeArrowheads="1" noTextEdit="1"/>
          </p:cNvSpPr>
          <p:nvPr userDrawn="1"/>
        </p:nvSpPr>
        <p:spPr bwMode="auto">
          <a:xfrm>
            <a:off x="360000" y="360000"/>
            <a:ext cx="9181238" cy="573598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1D8F753-D3F1-DF4E-AE10-5C20126C77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66B51D3-A639-4A41-A72F-FD53BB3E4D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156608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Number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9901238" cy="6858000"/>
          </a:xfrm>
          <a:prstGeom prst="rect">
            <a:avLst/>
          </a:prstGeom>
          <a:solidFill>
            <a:srgbClr val="28724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1607344" y="1406665"/>
            <a:ext cx="7487729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1607344" y="1933013"/>
            <a:ext cx="7472524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637062" y="1276409"/>
            <a:ext cx="792563" cy="792563"/>
          </a:xfrm>
          <a:prstGeom prst="ellipse">
            <a:avLst/>
          </a:prstGeom>
          <a:noFill/>
          <a:ln w="952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68A"/>
                </a:solidFill>
              </a:ln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05183" y="1444248"/>
            <a:ext cx="870932" cy="625534"/>
          </a:xfrm>
        </p:spPr>
        <p:txBody>
          <a:bodyPr>
            <a:normAutofit/>
          </a:bodyPr>
          <a:lstStyle>
            <a:lvl1pPr algn="ctr"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07344" y="2660465"/>
            <a:ext cx="4711700" cy="27485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300" b="0" i="0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Divider copy</a:t>
            </a:r>
          </a:p>
        </p:txBody>
      </p:sp>
      <p:sp>
        <p:nvSpPr>
          <p:cNvPr id="16" name="AutoShape 4"/>
          <p:cNvSpPr>
            <a:spLocks noChangeArrowheads="1" noTextEdit="1"/>
          </p:cNvSpPr>
          <p:nvPr userDrawn="1"/>
        </p:nvSpPr>
        <p:spPr bwMode="auto">
          <a:xfrm>
            <a:off x="360000" y="360000"/>
            <a:ext cx="9181238" cy="573598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4C58C6-C1B5-E04C-90AB-BB551B30FB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D0A9617C-A188-4849-A4EF-A2824473C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1392383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Number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9901238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1607344" y="1406665"/>
            <a:ext cx="7487729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1607344" y="1933013"/>
            <a:ext cx="7472524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637062" y="1276409"/>
            <a:ext cx="792563" cy="792563"/>
          </a:xfrm>
          <a:prstGeom prst="ellipse">
            <a:avLst/>
          </a:prstGeom>
          <a:noFill/>
          <a:ln w="952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68A"/>
                </a:solidFill>
              </a:ln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05183" y="1431548"/>
            <a:ext cx="870932" cy="625534"/>
          </a:xfrm>
        </p:spPr>
        <p:txBody>
          <a:bodyPr>
            <a:normAutofit/>
          </a:bodyPr>
          <a:lstStyle>
            <a:lvl1pPr algn="ctr"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07344" y="2660465"/>
            <a:ext cx="4711700" cy="27485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300" b="0" i="0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Divider copy</a:t>
            </a:r>
          </a:p>
        </p:txBody>
      </p:sp>
      <p:sp>
        <p:nvSpPr>
          <p:cNvPr id="16" name="AutoShape 4"/>
          <p:cNvSpPr>
            <a:spLocks noChangeArrowheads="1" noTextEdit="1"/>
          </p:cNvSpPr>
          <p:nvPr userDrawn="1"/>
        </p:nvSpPr>
        <p:spPr bwMode="auto">
          <a:xfrm>
            <a:off x="360000" y="360000"/>
            <a:ext cx="9181238" cy="573598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CA1D1AF-0946-3F4E-AFC4-FF01AA531D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B1E9A93E-27B7-4042-8F53-3CAC54346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32512377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_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9901238" cy="6858000"/>
          </a:xfrm>
          <a:prstGeom prst="rect">
            <a:avLst/>
          </a:prstGeom>
          <a:solidFill>
            <a:srgbClr val="DA1B2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AutoShape 4"/>
          <p:cNvSpPr>
            <a:spLocks noChangeArrowheads="1" noTextEdit="1"/>
          </p:cNvSpPr>
          <p:nvPr userDrawn="1"/>
        </p:nvSpPr>
        <p:spPr bwMode="auto">
          <a:xfrm>
            <a:off x="360000" y="360000"/>
            <a:ext cx="9181238" cy="573598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034426" y="2747643"/>
            <a:ext cx="3017168" cy="1831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000" b="1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Name Surname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034426" y="3123029"/>
            <a:ext cx="3017168" cy="54451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M +44 (0) 000 000 000</a:t>
            </a:r>
          </a:p>
          <a:p>
            <a:pPr lvl="0"/>
            <a:r>
              <a:rPr lang="en-US" dirty="0"/>
              <a:t>T +44 (0) 000 000 000</a:t>
            </a:r>
          </a:p>
          <a:p>
            <a:pPr lvl="0"/>
            <a:r>
              <a:rPr lang="en-US" dirty="0"/>
              <a:t>E name.person@macmillan.com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5034426" y="2360254"/>
            <a:ext cx="2892937" cy="1538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</a:pPr>
            <a:r>
              <a:rPr kumimoji="0" lang="en-GB" sz="10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For more information, please contact: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5034426" y="2930841"/>
            <a:ext cx="3017168" cy="1921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000" b="0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8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2376475"/>
            <a:ext cx="509684" cy="12832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360000" y="2376475"/>
            <a:ext cx="4023298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360000" y="3659760"/>
            <a:ext cx="4023298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4383298" y="2376475"/>
            <a:ext cx="0" cy="1283285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353650" y="2575039"/>
            <a:ext cx="3899994" cy="8861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fontAlgn="ctr"/>
            <a:r>
              <a:rPr lang="en-GB" sz="6300" b="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Thank you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587DACB-9429-9147-B343-B36ACE6F26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79585BB8-BE07-5448-AE2B-DB6F8F9DA1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31114654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-1486" y="0"/>
            <a:ext cx="99012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034426" y="2747643"/>
            <a:ext cx="3017168" cy="1831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000" b="1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Name Surname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034426" y="3123029"/>
            <a:ext cx="3017168" cy="54451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M +44 (0) 000 000 000</a:t>
            </a:r>
          </a:p>
          <a:p>
            <a:pPr lvl="0"/>
            <a:r>
              <a:rPr lang="en-US" dirty="0"/>
              <a:t>T +44 (0) 000 000 000</a:t>
            </a:r>
          </a:p>
          <a:p>
            <a:pPr lvl="0"/>
            <a:r>
              <a:rPr lang="en-US" dirty="0"/>
              <a:t>E name.person@macmillan.com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5034426" y="2360254"/>
            <a:ext cx="2892937" cy="1538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</a:pPr>
            <a:r>
              <a:rPr kumimoji="0" lang="en-GB" sz="10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For more information, please contact: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5034426" y="2930841"/>
            <a:ext cx="3017168" cy="1921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000" b="0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Job Title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360000" y="2376475"/>
            <a:ext cx="4023298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360000" y="3659760"/>
            <a:ext cx="4023298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4383298" y="2376475"/>
            <a:ext cx="0" cy="1283285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AutoShape 4"/>
          <p:cNvSpPr>
            <a:spLocks noChangeArrowheads="1" noTextEdit="1"/>
          </p:cNvSpPr>
          <p:nvPr userDrawn="1"/>
        </p:nvSpPr>
        <p:spPr bwMode="auto">
          <a:xfrm>
            <a:off x="353650" y="370980"/>
            <a:ext cx="9181238" cy="572500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2389175"/>
            <a:ext cx="509684" cy="1270585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TextBox 19"/>
          <p:cNvSpPr txBox="1"/>
          <p:nvPr userDrawn="1"/>
        </p:nvSpPr>
        <p:spPr>
          <a:xfrm>
            <a:off x="353650" y="2575039"/>
            <a:ext cx="3899994" cy="8861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fontAlgn="ctr"/>
            <a:r>
              <a:rPr lang="en-GB" sz="6300" b="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Thank you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1115D78-9642-674D-B37E-647559A8D6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0ADBE7B7-48D7-ED44-9519-5EC385CF89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36888237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-1486" y="0"/>
            <a:ext cx="990123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034426" y="2747643"/>
            <a:ext cx="3017168" cy="1831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000" b="1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Name Surname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034426" y="3123029"/>
            <a:ext cx="3017168" cy="54451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M +44 (0) 000 000 000</a:t>
            </a:r>
          </a:p>
          <a:p>
            <a:pPr lvl="0"/>
            <a:r>
              <a:rPr lang="en-US" dirty="0"/>
              <a:t>T +44 (0) 000 000 000</a:t>
            </a:r>
          </a:p>
          <a:p>
            <a:pPr lvl="0"/>
            <a:r>
              <a:rPr lang="en-US" dirty="0"/>
              <a:t>E name.person@macmillan.com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5034426" y="2360254"/>
            <a:ext cx="2892937" cy="1538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</a:pPr>
            <a:r>
              <a:rPr kumimoji="0" lang="en-GB" sz="10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For more information, please contact: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5034426" y="2930841"/>
            <a:ext cx="3017168" cy="1921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000" b="0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Job Title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360000" y="2376475"/>
            <a:ext cx="4023298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360000" y="3659760"/>
            <a:ext cx="4023298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4383298" y="2376475"/>
            <a:ext cx="0" cy="1283285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AutoShape 4"/>
          <p:cNvSpPr>
            <a:spLocks noChangeArrowheads="1" noTextEdit="1"/>
          </p:cNvSpPr>
          <p:nvPr userDrawn="1"/>
        </p:nvSpPr>
        <p:spPr bwMode="auto">
          <a:xfrm>
            <a:off x="353650" y="370980"/>
            <a:ext cx="9181238" cy="572500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" name="AutoShape 4"/>
          <p:cNvSpPr>
            <a:spLocks noChangeAspect="1" noChangeArrowheads="1" noTextEdit="1"/>
          </p:cNvSpPr>
          <p:nvPr userDrawn="1"/>
        </p:nvSpPr>
        <p:spPr bwMode="auto">
          <a:xfrm>
            <a:off x="12700" y="2389175"/>
            <a:ext cx="509684" cy="1270585"/>
          </a:xfrm>
          <a:prstGeom prst="rect">
            <a:avLst/>
          </a:prstGeom>
          <a:solidFill>
            <a:srgbClr val="20366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TextBox 19"/>
          <p:cNvSpPr txBox="1"/>
          <p:nvPr userDrawn="1"/>
        </p:nvSpPr>
        <p:spPr>
          <a:xfrm>
            <a:off x="353650" y="2575039"/>
            <a:ext cx="3899994" cy="8861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fontAlgn="ctr"/>
            <a:r>
              <a:rPr lang="en-GB" sz="6300" b="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Thank you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9B5241-D73F-2C47-B2EC-6D7A29F0CD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1EDDD342-6C00-424C-B32C-35BD437AA6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39177963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-1486" y="0"/>
            <a:ext cx="9901238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034426" y="2747643"/>
            <a:ext cx="3017168" cy="1831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000" b="1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Name Surname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034426" y="3123029"/>
            <a:ext cx="3017168" cy="54451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M +44 (0) 000 000 000</a:t>
            </a:r>
          </a:p>
          <a:p>
            <a:pPr lvl="0"/>
            <a:r>
              <a:rPr lang="en-US" dirty="0"/>
              <a:t>T +44 (0) 000 000 000</a:t>
            </a:r>
          </a:p>
          <a:p>
            <a:pPr lvl="0"/>
            <a:r>
              <a:rPr lang="en-US" dirty="0"/>
              <a:t>E name.person@macmillan.com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5034426" y="2360254"/>
            <a:ext cx="2892937" cy="1538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</a:pPr>
            <a:r>
              <a:rPr kumimoji="0" lang="en-GB" sz="10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For more information, please contact: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5034426" y="2930841"/>
            <a:ext cx="3017168" cy="1921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000" b="0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Job Title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360000" y="2376475"/>
            <a:ext cx="4023298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360000" y="3659760"/>
            <a:ext cx="4023298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4383298" y="2376475"/>
            <a:ext cx="0" cy="1283285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AutoShape 4"/>
          <p:cNvSpPr>
            <a:spLocks noChangeArrowheads="1" noTextEdit="1"/>
          </p:cNvSpPr>
          <p:nvPr userDrawn="1"/>
        </p:nvSpPr>
        <p:spPr bwMode="auto">
          <a:xfrm>
            <a:off x="353650" y="370980"/>
            <a:ext cx="9181238" cy="572500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" name="AutoShape 4"/>
          <p:cNvSpPr>
            <a:spLocks noChangeAspect="1" noChangeArrowheads="1" noTextEdit="1"/>
          </p:cNvSpPr>
          <p:nvPr userDrawn="1"/>
        </p:nvSpPr>
        <p:spPr bwMode="auto">
          <a:xfrm>
            <a:off x="101600" y="2389175"/>
            <a:ext cx="360000" cy="127058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TextBox 19"/>
          <p:cNvSpPr txBox="1"/>
          <p:nvPr userDrawn="1"/>
        </p:nvSpPr>
        <p:spPr>
          <a:xfrm>
            <a:off x="353650" y="2575039"/>
            <a:ext cx="3899994" cy="8861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fontAlgn="ctr"/>
            <a:r>
              <a:rPr lang="en-GB" sz="6300" b="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Thank you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7B4B682-8E8E-FD41-AB8C-839F9A9106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46402B36-9E34-6240-84F4-2D460609E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4125996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inuation_1 Column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684000" y="432000"/>
            <a:ext cx="8533238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0" y="958348"/>
            <a:ext cx="8533238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+mj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4000" y="1367389"/>
            <a:ext cx="8533238" cy="0"/>
          </a:xfrm>
          <a:prstGeom prst="line">
            <a:avLst/>
          </a:prstGeom>
          <a:ln w="3175" cmpd="sng">
            <a:solidFill>
              <a:srgbClr val="4E4E4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BFE591-FEDC-C042-BCE8-5EFAE470B9D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INSERT DOCUMENT TITLE AND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5652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-1486" y="0"/>
            <a:ext cx="9901238" cy="6858000"/>
          </a:xfrm>
          <a:prstGeom prst="rect">
            <a:avLst/>
          </a:prstGeom>
          <a:solidFill>
            <a:srgbClr val="28724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034426" y="2747643"/>
            <a:ext cx="3017168" cy="1831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000" b="1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Name Surname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034426" y="3123029"/>
            <a:ext cx="3017168" cy="54451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M +44 (0) 000 000 000</a:t>
            </a:r>
          </a:p>
          <a:p>
            <a:pPr lvl="0"/>
            <a:r>
              <a:rPr lang="en-US" dirty="0"/>
              <a:t>T +44 (0) 000 000 000</a:t>
            </a:r>
          </a:p>
          <a:p>
            <a:pPr lvl="0"/>
            <a:r>
              <a:rPr lang="en-US" dirty="0"/>
              <a:t>E name.person@macmillan.com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5034426" y="2360254"/>
            <a:ext cx="2892937" cy="1538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</a:pPr>
            <a:r>
              <a:rPr kumimoji="0" lang="en-GB" sz="10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For more information, please contact: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5034426" y="2930841"/>
            <a:ext cx="3017168" cy="1921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000" b="0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Job Title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360000" y="2376475"/>
            <a:ext cx="4023298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4383298" y="2376475"/>
            <a:ext cx="0" cy="1283285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AutoShape 4"/>
          <p:cNvSpPr>
            <a:spLocks noChangeArrowheads="1" noTextEdit="1"/>
          </p:cNvSpPr>
          <p:nvPr userDrawn="1"/>
        </p:nvSpPr>
        <p:spPr bwMode="auto">
          <a:xfrm>
            <a:off x="353650" y="370980"/>
            <a:ext cx="9181238" cy="572500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2387601"/>
            <a:ext cx="509684" cy="1272159"/>
          </a:xfrm>
          <a:prstGeom prst="rect">
            <a:avLst/>
          </a:prstGeom>
          <a:solidFill>
            <a:srgbClr val="28724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7" name="TextBox 16"/>
          <p:cNvSpPr txBox="1"/>
          <p:nvPr userDrawn="1"/>
        </p:nvSpPr>
        <p:spPr>
          <a:xfrm>
            <a:off x="353650" y="2575039"/>
            <a:ext cx="3899994" cy="8861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fontAlgn="ctr"/>
            <a:r>
              <a:rPr lang="en-GB" sz="6300" b="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Thank you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360000" y="3659760"/>
            <a:ext cx="4023298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683C5E-0AB5-4845-AB84-6A9E5BA058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4EA9D817-F98D-504E-96F1-F6183265C7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27806343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9901238" cy="68960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AutoShape 4"/>
          <p:cNvSpPr>
            <a:spLocks noChangeArrowheads="1" noTextEdit="1"/>
          </p:cNvSpPr>
          <p:nvPr userDrawn="1"/>
        </p:nvSpPr>
        <p:spPr bwMode="auto">
          <a:xfrm>
            <a:off x="353650" y="370980"/>
            <a:ext cx="9181238" cy="572500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034426" y="2747643"/>
            <a:ext cx="3017168" cy="1831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000" b="1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Name Surname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034426" y="3123029"/>
            <a:ext cx="3017168" cy="54451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M +44 (0) 000 000 000</a:t>
            </a:r>
          </a:p>
          <a:p>
            <a:pPr lvl="0"/>
            <a:r>
              <a:rPr lang="en-US" dirty="0"/>
              <a:t>T +44 (0) 000 000 000</a:t>
            </a:r>
          </a:p>
          <a:p>
            <a:pPr lvl="0"/>
            <a:r>
              <a:rPr lang="en-US" dirty="0"/>
              <a:t>E name.person@macmillan.com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5034426" y="2360254"/>
            <a:ext cx="2892937" cy="1538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</a:pPr>
            <a:r>
              <a:rPr kumimoji="0" lang="en-GB" sz="10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For more information, please contact: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5034426" y="2930841"/>
            <a:ext cx="3017168" cy="1921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000" b="0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8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2376475"/>
            <a:ext cx="509684" cy="12832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360000" y="2376475"/>
            <a:ext cx="4023298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360000" y="3659760"/>
            <a:ext cx="4023298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4383298" y="2376475"/>
            <a:ext cx="0" cy="1283285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353650" y="2575039"/>
            <a:ext cx="3899994" cy="8861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fontAlgn="ctr"/>
            <a:r>
              <a:rPr lang="en-GB" sz="6300" b="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Thank you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165E652-91FF-5048-B570-9696D7A036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56A348FA-0987-3D48-BCDD-4C6C335355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4038193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ation_1 Column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84000" y="1710000"/>
            <a:ext cx="6091238" cy="4229999"/>
          </a:xfrm>
        </p:spPr>
        <p:txBody>
          <a:bodyPr>
            <a:noAutofit/>
          </a:bodyPr>
          <a:lstStyle>
            <a:lvl6pPr marL="0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 2" panose="05020102010507070707" pitchFamily="18" charset="2"/>
              <a:buNone/>
              <a:tabLst/>
              <a:defRPr/>
            </a:lvl6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marL="0" marR="0" lvl="5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en-US" dirty="0"/>
              <a:t>SIXTH LEVEL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4162" y="4249311"/>
            <a:ext cx="2023076" cy="1690688"/>
          </a:xfrm>
        </p:spPr>
        <p:txBody>
          <a:bodyPr anchor="b">
            <a:noAutofit/>
          </a:bodyPr>
          <a:lstStyle>
            <a:lvl1pPr>
              <a:defRPr sz="1200" b="0">
                <a:solidFill>
                  <a:srgbClr val="4E4E4E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Second level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684000" y="432000"/>
            <a:ext cx="8533238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84000" y="1367389"/>
            <a:ext cx="8533238" cy="0"/>
          </a:xfrm>
          <a:prstGeom prst="line">
            <a:avLst/>
          </a:prstGeom>
          <a:ln w="3175" cmpd="sng">
            <a:solidFill>
              <a:srgbClr val="4E4E4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75DB918C-8BDB-4441-BFEE-00AC2D9A64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2627" y="962013"/>
            <a:ext cx="8533238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+mj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01C8EB-20E9-4D45-ADCA-27760C1C99B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INSERT DOCUMENT TITLE AND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213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ok_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682762" y="422436"/>
            <a:ext cx="8533238" cy="496800"/>
          </a:xfrm>
          <a:prstGeom prst="rect">
            <a:avLst/>
          </a:prstGeom>
          <a:solidFill>
            <a:srgbClr val="66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74739" y="530229"/>
            <a:ext cx="8031771" cy="388079"/>
          </a:xfrm>
        </p:spPr>
        <p:txBody>
          <a:bodyPr/>
          <a:lstStyle>
            <a:lvl1pPr>
              <a:defRPr sz="1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84000" y="1268308"/>
            <a:ext cx="3802063" cy="4320000"/>
          </a:xfrm>
        </p:spPr>
        <p:txBody>
          <a:bodyPr/>
          <a:lstStyle>
            <a:lvl1pPr>
              <a:defRPr b="0"/>
            </a:lvl1pPr>
            <a:lvl2pPr>
              <a:defRPr>
                <a:solidFill>
                  <a:srgbClr val="4E4E4E"/>
                </a:solidFill>
              </a:defRPr>
            </a:lvl2pPr>
            <a:lvl3pPr marL="180000" indent="-180000">
              <a:buClr>
                <a:schemeClr val="accent1"/>
              </a:buClr>
              <a:buSzPct val="100000"/>
              <a:buFont typeface="Lucida Grande"/>
              <a:buChar char="&gt;"/>
              <a:defRPr>
                <a:solidFill>
                  <a:srgbClr val="4E4E4E"/>
                </a:solidFill>
              </a:defRPr>
            </a:lvl3pPr>
            <a:lvl4pPr>
              <a:defRPr>
                <a:solidFill>
                  <a:srgbClr val="4E4E4E"/>
                </a:solidFill>
              </a:defRPr>
            </a:lvl4pPr>
            <a:lvl6pPr marL="0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 2" panose="05020102010507070707" pitchFamily="18" charset="2"/>
              <a:buNone/>
              <a:tabLst/>
              <a:defRPr/>
            </a:lvl6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marL="0" marR="0" lvl="5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en-US" dirty="0"/>
              <a:t>SIXTH LEVEL</a:t>
            </a:r>
            <a:endParaRPr lang="en-GB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5129213" y="1268308"/>
            <a:ext cx="3817937" cy="43200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899994-1D89-8C4B-BE85-9FCE269E5A0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INSERT DOCUMENT TITLE AND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80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ok_Imprint Logo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84000" y="2149995"/>
            <a:ext cx="3802063" cy="3643946"/>
          </a:xfrm>
        </p:spPr>
        <p:txBody>
          <a:bodyPr/>
          <a:lstStyle>
            <a:lvl1pPr>
              <a:defRPr b="0"/>
            </a:lvl1pPr>
            <a:lvl2pPr>
              <a:defRPr>
                <a:solidFill>
                  <a:srgbClr val="4E4E4E"/>
                </a:solidFill>
              </a:defRPr>
            </a:lvl2pPr>
            <a:lvl3pPr marL="180000" indent="-180000">
              <a:buClr>
                <a:schemeClr val="accent1"/>
              </a:buClr>
              <a:buSzPct val="100000"/>
              <a:buFont typeface="Lucida Grande"/>
              <a:buChar char="&gt;"/>
              <a:defRPr>
                <a:solidFill>
                  <a:srgbClr val="4E4E4E"/>
                </a:solidFill>
              </a:defRPr>
            </a:lvl3pPr>
            <a:lvl4pPr>
              <a:defRPr>
                <a:solidFill>
                  <a:srgbClr val="4E4E4E"/>
                </a:solidFill>
              </a:defRPr>
            </a:lvl4pPr>
            <a:lvl6pPr marL="0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 2" panose="05020102010507070707" pitchFamily="18" charset="2"/>
              <a:buNone/>
              <a:tabLst/>
              <a:defRPr/>
            </a:lvl6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marL="0" marR="0" lvl="5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en-US" dirty="0"/>
              <a:t>SIXTH LEVEL</a:t>
            </a:r>
            <a:endParaRPr lang="en-GB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5129213" y="2149995"/>
            <a:ext cx="3817937" cy="3643946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367349A1-198E-4149-90D4-B14E49112772}"/>
              </a:ext>
            </a:extLst>
          </p:cNvPr>
          <p:cNvSpPr/>
          <p:nvPr userDrawn="1"/>
        </p:nvSpPr>
        <p:spPr>
          <a:xfrm>
            <a:off x="678424" y="918309"/>
            <a:ext cx="8533238" cy="631092"/>
          </a:xfrm>
          <a:custGeom>
            <a:avLst/>
            <a:gdLst>
              <a:gd name="connsiteX0" fmla="*/ 0 w 8533238"/>
              <a:gd name="connsiteY0" fmla="*/ 0 h 845065"/>
              <a:gd name="connsiteX1" fmla="*/ 8533238 w 8533238"/>
              <a:gd name="connsiteY1" fmla="*/ 0 h 845065"/>
              <a:gd name="connsiteX2" fmla="*/ 8533238 w 8533238"/>
              <a:gd name="connsiteY2" fmla="*/ 845065 h 845065"/>
              <a:gd name="connsiteX3" fmla="*/ 0 w 8533238"/>
              <a:gd name="connsiteY3" fmla="*/ 845065 h 845065"/>
              <a:gd name="connsiteX4" fmla="*/ 0 w 8533238"/>
              <a:gd name="connsiteY4" fmla="*/ 0 h 845065"/>
              <a:gd name="connsiteX0" fmla="*/ 0 w 8533238"/>
              <a:gd name="connsiteY0" fmla="*/ 0 h 857765"/>
              <a:gd name="connsiteX1" fmla="*/ 8533238 w 8533238"/>
              <a:gd name="connsiteY1" fmla="*/ 0 h 857765"/>
              <a:gd name="connsiteX2" fmla="*/ 8533238 w 8533238"/>
              <a:gd name="connsiteY2" fmla="*/ 845065 h 857765"/>
              <a:gd name="connsiteX3" fmla="*/ 0 w 8533238"/>
              <a:gd name="connsiteY3" fmla="*/ 857765 h 857765"/>
              <a:gd name="connsiteX4" fmla="*/ 0 w 8533238"/>
              <a:gd name="connsiteY4" fmla="*/ 0 h 857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33238" h="857765">
                <a:moveTo>
                  <a:pt x="0" y="0"/>
                </a:moveTo>
                <a:lnTo>
                  <a:pt x="8533238" y="0"/>
                </a:lnTo>
                <a:lnTo>
                  <a:pt x="8533238" y="845065"/>
                </a:lnTo>
                <a:lnTo>
                  <a:pt x="0" y="857765"/>
                </a:lnTo>
                <a:lnTo>
                  <a:pt x="0" y="0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1FEDFDBA-D453-1244-9DEC-42569AD23DA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131685" y="1050925"/>
            <a:ext cx="1774825" cy="625475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FA9343-5866-3846-A8BD-D365239A95FD}"/>
              </a:ext>
            </a:extLst>
          </p:cNvPr>
          <p:cNvSpPr/>
          <p:nvPr userDrawn="1"/>
        </p:nvSpPr>
        <p:spPr>
          <a:xfrm>
            <a:off x="682762" y="422436"/>
            <a:ext cx="8533238" cy="496800"/>
          </a:xfrm>
          <a:prstGeom prst="rect">
            <a:avLst/>
          </a:prstGeom>
          <a:solidFill>
            <a:srgbClr val="66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182B536B-1963-7648-9DFB-1E435535DB87}"/>
              </a:ext>
            </a:extLst>
          </p:cNvPr>
          <p:cNvSpPr/>
          <p:nvPr userDrawn="1"/>
        </p:nvSpPr>
        <p:spPr>
          <a:xfrm>
            <a:off x="682762" y="935280"/>
            <a:ext cx="805926" cy="882868"/>
          </a:xfrm>
          <a:prstGeom prst="roundRect">
            <a:avLst>
              <a:gd name="adj" fmla="val 27031"/>
            </a:avLst>
          </a:prstGeom>
          <a:solidFill>
            <a:srgbClr val="E1E1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2"/>
              </a:solidFill>
            </a:endParaRP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E36D2381-D2D8-AF44-B258-ABFD1F466641}"/>
              </a:ext>
            </a:extLst>
          </p:cNvPr>
          <p:cNvSpPr/>
          <p:nvPr userDrawn="1"/>
        </p:nvSpPr>
        <p:spPr>
          <a:xfrm>
            <a:off x="874714" y="933268"/>
            <a:ext cx="8341906" cy="882000"/>
          </a:xfrm>
          <a:custGeom>
            <a:avLst/>
            <a:gdLst>
              <a:gd name="connsiteX0" fmla="*/ 0 w 8533238"/>
              <a:gd name="connsiteY0" fmla="*/ 0 h 845065"/>
              <a:gd name="connsiteX1" fmla="*/ 8533238 w 8533238"/>
              <a:gd name="connsiteY1" fmla="*/ 0 h 845065"/>
              <a:gd name="connsiteX2" fmla="*/ 8533238 w 8533238"/>
              <a:gd name="connsiteY2" fmla="*/ 845065 h 845065"/>
              <a:gd name="connsiteX3" fmla="*/ 0 w 8533238"/>
              <a:gd name="connsiteY3" fmla="*/ 845065 h 845065"/>
              <a:gd name="connsiteX4" fmla="*/ 0 w 8533238"/>
              <a:gd name="connsiteY4" fmla="*/ 0 h 845065"/>
              <a:gd name="connsiteX0" fmla="*/ 0 w 8533238"/>
              <a:gd name="connsiteY0" fmla="*/ 0 h 857765"/>
              <a:gd name="connsiteX1" fmla="*/ 8533238 w 8533238"/>
              <a:gd name="connsiteY1" fmla="*/ 0 h 857765"/>
              <a:gd name="connsiteX2" fmla="*/ 8533238 w 8533238"/>
              <a:gd name="connsiteY2" fmla="*/ 845065 h 857765"/>
              <a:gd name="connsiteX3" fmla="*/ 0 w 8533238"/>
              <a:gd name="connsiteY3" fmla="*/ 857765 h 857765"/>
              <a:gd name="connsiteX4" fmla="*/ 0 w 8533238"/>
              <a:gd name="connsiteY4" fmla="*/ 0 h 857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33238" h="857765">
                <a:moveTo>
                  <a:pt x="0" y="0"/>
                </a:moveTo>
                <a:lnTo>
                  <a:pt x="8533238" y="0"/>
                </a:lnTo>
                <a:lnTo>
                  <a:pt x="8533238" y="845065"/>
                </a:lnTo>
                <a:lnTo>
                  <a:pt x="0" y="857765"/>
                </a:lnTo>
                <a:lnTo>
                  <a:pt x="0" y="0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7" name="Title 9">
            <a:extLst>
              <a:ext uri="{FF2B5EF4-FFF2-40B4-BE49-F238E27FC236}">
                <a16:creationId xmlns:a16="http://schemas.microsoft.com/office/drawing/2014/main" id="{E48010AE-58F1-E541-9CB8-6947A0960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39" y="530229"/>
            <a:ext cx="8031771" cy="388079"/>
          </a:xfrm>
        </p:spPr>
        <p:txBody>
          <a:bodyPr/>
          <a:lstStyle>
            <a:lvl1pPr>
              <a:defRPr sz="1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8" name="Picture Placeholder 14">
            <a:extLst>
              <a:ext uri="{FF2B5EF4-FFF2-40B4-BE49-F238E27FC236}">
                <a16:creationId xmlns:a16="http://schemas.microsoft.com/office/drawing/2014/main" id="{7A5D7B07-02F4-F74F-8AD7-CF02B35C91A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60078" y="1026101"/>
            <a:ext cx="3625985" cy="650299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A07F18D-C690-7B46-B9DA-682484D7F73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INSERT DOCUMENT TITLE AND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790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ok_Fu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84000" y="2149995"/>
            <a:ext cx="3802063" cy="3643946"/>
          </a:xfrm>
        </p:spPr>
        <p:txBody>
          <a:bodyPr/>
          <a:lstStyle>
            <a:lvl1pPr>
              <a:defRPr b="0"/>
            </a:lvl1pPr>
            <a:lvl2pPr>
              <a:defRPr>
                <a:solidFill>
                  <a:srgbClr val="4E4E4E"/>
                </a:solidFill>
              </a:defRPr>
            </a:lvl2pPr>
            <a:lvl3pPr marL="180000" indent="-180000">
              <a:buClr>
                <a:schemeClr val="accent1"/>
              </a:buClr>
              <a:buSzPct val="100000"/>
              <a:buFont typeface="Lucida Grande"/>
              <a:buChar char="&gt;"/>
              <a:defRPr>
                <a:solidFill>
                  <a:srgbClr val="4E4E4E"/>
                </a:solidFill>
              </a:defRPr>
            </a:lvl3pPr>
            <a:lvl4pPr>
              <a:defRPr>
                <a:solidFill>
                  <a:srgbClr val="4E4E4E"/>
                </a:solidFill>
              </a:defRPr>
            </a:lvl4pPr>
            <a:lvl6pPr marL="0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 2" panose="05020102010507070707" pitchFamily="18" charset="2"/>
              <a:buNone/>
              <a:tabLst/>
              <a:defRPr/>
            </a:lvl6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marL="0" marR="0" lvl="5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en-US" dirty="0"/>
              <a:t>SIXTH LEVEL</a:t>
            </a:r>
            <a:endParaRPr lang="en-GB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5129213" y="2149995"/>
            <a:ext cx="3817937" cy="3643946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678424" y="918309"/>
            <a:ext cx="8533238" cy="631092"/>
          </a:xfrm>
          <a:custGeom>
            <a:avLst/>
            <a:gdLst>
              <a:gd name="connsiteX0" fmla="*/ 0 w 8533238"/>
              <a:gd name="connsiteY0" fmla="*/ 0 h 845065"/>
              <a:gd name="connsiteX1" fmla="*/ 8533238 w 8533238"/>
              <a:gd name="connsiteY1" fmla="*/ 0 h 845065"/>
              <a:gd name="connsiteX2" fmla="*/ 8533238 w 8533238"/>
              <a:gd name="connsiteY2" fmla="*/ 845065 h 845065"/>
              <a:gd name="connsiteX3" fmla="*/ 0 w 8533238"/>
              <a:gd name="connsiteY3" fmla="*/ 845065 h 845065"/>
              <a:gd name="connsiteX4" fmla="*/ 0 w 8533238"/>
              <a:gd name="connsiteY4" fmla="*/ 0 h 845065"/>
              <a:gd name="connsiteX0" fmla="*/ 0 w 8533238"/>
              <a:gd name="connsiteY0" fmla="*/ 0 h 857765"/>
              <a:gd name="connsiteX1" fmla="*/ 8533238 w 8533238"/>
              <a:gd name="connsiteY1" fmla="*/ 0 h 857765"/>
              <a:gd name="connsiteX2" fmla="*/ 8533238 w 8533238"/>
              <a:gd name="connsiteY2" fmla="*/ 845065 h 857765"/>
              <a:gd name="connsiteX3" fmla="*/ 0 w 8533238"/>
              <a:gd name="connsiteY3" fmla="*/ 857765 h 857765"/>
              <a:gd name="connsiteX4" fmla="*/ 0 w 8533238"/>
              <a:gd name="connsiteY4" fmla="*/ 0 h 857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33238" h="857765">
                <a:moveTo>
                  <a:pt x="0" y="0"/>
                </a:moveTo>
                <a:lnTo>
                  <a:pt x="8533238" y="0"/>
                </a:lnTo>
                <a:lnTo>
                  <a:pt x="8533238" y="845065"/>
                </a:lnTo>
                <a:lnTo>
                  <a:pt x="0" y="857765"/>
                </a:lnTo>
                <a:lnTo>
                  <a:pt x="0" y="0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7131685" y="1050925"/>
            <a:ext cx="1774825" cy="62547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82762" y="422436"/>
            <a:ext cx="8533238" cy="496800"/>
          </a:xfrm>
          <a:prstGeom prst="rect">
            <a:avLst/>
          </a:prstGeom>
          <a:solidFill>
            <a:srgbClr val="66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7" name="Rectangle 7"/>
          <p:cNvSpPr/>
          <p:nvPr userDrawn="1"/>
        </p:nvSpPr>
        <p:spPr>
          <a:xfrm>
            <a:off x="682762" y="935280"/>
            <a:ext cx="805926" cy="882868"/>
          </a:xfrm>
          <a:prstGeom prst="roundRect">
            <a:avLst>
              <a:gd name="adj" fmla="val 27031"/>
            </a:avLst>
          </a:prstGeom>
          <a:solidFill>
            <a:srgbClr val="E1E1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2"/>
              </a:solidFill>
            </a:endParaRPr>
          </a:p>
        </p:txBody>
      </p:sp>
      <p:sp>
        <p:nvSpPr>
          <p:cNvPr id="18" name="Rectangle 7"/>
          <p:cNvSpPr/>
          <p:nvPr userDrawn="1"/>
        </p:nvSpPr>
        <p:spPr>
          <a:xfrm>
            <a:off x="874714" y="933268"/>
            <a:ext cx="8341906" cy="882000"/>
          </a:xfrm>
          <a:custGeom>
            <a:avLst/>
            <a:gdLst>
              <a:gd name="connsiteX0" fmla="*/ 0 w 8533238"/>
              <a:gd name="connsiteY0" fmla="*/ 0 h 845065"/>
              <a:gd name="connsiteX1" fmla="*/ 8533238 w 8533238"/>
              <a:gd name="connsiteY1" fmla="*/ 0 h 845065"/>
              <a:gd name="connsiteX2" fmla="*/ 8533238 w 8533238"/>
              <a:gd name="connsiteY2" fmla="*/ 845065 h 845065"/>
              <a:gd name="connsiteX3" fmla="*/ 0 w 8533238"/>
              <a:gd name="connsiteY3" fmla="*/ 845065 h 845065"/>
              <a:gd name="connsiteX4" fmla="*/ 0 w 8533238"/>
              <a:gd name="connsiteY4" fmla="*/ 0 h 845065"/>
              <a:gd name="connsiteX0" fmla="*/ 0 w 8533238"/>
              <a:gd name="connsiteY0" fmla="*/ 0 h 857765"/>
              <a:gd name="connsiteX1" fmla="*/ 8533238 w 8533238"/>
              <a:gd name="connsiteY1" fmla="*/ 0 h 857765"/>
              <a:gd name="connsiteX2" fmla="*/ 8533238 w 8533238"/>
              <a:gd name="connsiteY2" fmla="*/ 845065 h 857765"/>
              <a:gd name="connsiteX3" fmla="*/ 0 w 8533238"/>
              <a:gd name="connsiteY3" fmla="*/ 857765 h 857765"/>
              <a:gd name="connsiteX4" fmla="*/ 0 w 8533238"/>
              <a:gd name="connsiteY4" fmla="*/ 0 h 857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33238" h="857765">
                <a:moveTo>
                  <a:pt x="0" y="0"/>
                </a:moveTo>
                <a:lnTo>
                  <a:pt x="8533238" y="0"/>
                </a:lnTo>
                <a:lnTo>
                  <a:pt x="8533238" y="845065"/>
                </a:lnTo>
                <a:lnTo>
                  <a:pt x="0" y="857765"/>
                </a:lnTo>
                <a:lnTo>
                  <a:pt x="0" y="0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74713" y="1050925"/>
            <a:ext cx="4254500" cy="625475"/>
          </a:xfrm>
        </p:spPr>
        <p:txBody>
          <a:bodyPr numCol="2"/>
          <a:lstStyle>
            <a:lvl3pPr>
              <a:spcAft>
                <a:spcPts val="500"/>
              </a:spcAft>
              <a:defRPr/>
            </a:lvl3pPr>
          </a:lstStyle>
          <a:p>
            <a:pPr lvl="2"/>
            <a:r>
              <a:rPr lang="en-GB" dirty="0"/>
              <a:t>ISBN</a:t>
            </a:r>
          </a:p>
          <a:p>
            <a:pPr lvl="2"/>
            <a:r>
              <a:rPr lang="en-GB" dirty="0"/>
              <a:t>Price</a:t>
            </a:r>
          </a:p>
          <a:p>
            <a:pPr lvl="2"/>
            <a:r>
              <a:rPr lang="en-GB" dirty="0"/>
              <a:t>Extent</a:t>
            </a:r>
          </a:p>
          <a:p>
            <a:pPr lvl="2"/>
            <a:r>
              <a:rPr lang="en-GB" dirty="0"/>
              <a:t>Publication date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74739" y="530229"/>
            <a:ext cx="8031771" cy="388079"/>
          </a:xfrm>
        </p:spPr>
        <p:txBody>
          <a:bodyPr/>
          <a:lstStyle>
            <a:lvl1pPr>
              <a:defRPr sz="1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0B8635-E954-194C-AC70-6E1F9BF0132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INSERT DOCUMENT TITLE AND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006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ver_Bar_Tablet and Bookshe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tock-15773177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5115"/>
            <a:ext cx="9901238" cy="4290536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4701540"/>
            <a:ext cx="9901238" cy="89916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utoShape 4"/>
          <p:cNvSpPr>
            <a:spLocks noChangeArrowheads="1" noTextEdit="1"/>
          </p:cNvSpPr>
          <p:nvPr userDrawn="1"/>
        </p:nvSpPr>
        <p:spPr bwMode="auto">
          <a:xfrm>
            <a:off x="0" y="-1"/>
            <a:ext cx="9901238" cy="1137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AutoShape 4"/>
          <p:cNvSpPr>
            <a:spLocks noChangeArrowheads="1" noTextEdit="1"/>
          </p:cNvSpPr>
          <p:nvPr userDrawn="1"/>
        </p:nvSpPr>
        <p:spPr bwMode="auto">
          <a:xfrm>
            <a:off x="0" y="5627643"/>
            <a:ext cx="9901238" cy="1230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 Placeholder 1023"/>
          <p:cNvSpPr>
            <a:spLocks noGrp="1"/>
          </p:cNvSpPr>
          <p:nvPr>
            <p:ph type="body" sz="quarter" idx="12" hasCustomPrompt="1"/>
          </p:nvPr>
        </p:nvSpPr>
        <p:spPr>
          <a:xfrm>
            <a:off x="684000" y="6232019"/>
            <a:ext cx="3865563" cy="166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15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Date Month Year</a:t>
            </a:r>
            <a:endParaRPr lang="en-GB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84000" y="4924448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684000" y="5804331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1" i="0" u="none" strike="noStrike" kern="1200" cap="none" normalizeH="0" baseline="0" dirty="0">
                <a:ln>
                  <a:noFill/>
                </a:ln>
                <a:solidFill>
                  <a:srgbClr val="DA1B2C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27ED48-FF69-6A4A-9E13-C182156364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311695"/>
            <a:ext cx="1529678" cy="46859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75D96-87A6-5340-AE0E-D4B4091D62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000" y="432000"/>
            <a:ext cx="8533238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84000" y="1710000"/>
            <a:ext cx="8533238" cy="43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0503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5" r:id="rId2"/>
    <p:sldLayoutId id="2147483669" r:id="rId3"/>
    <p:sldLayoutId id="2147483745" r:id="rId4"/>
    <p:sldLayoutId id="2147483671" r:id="rId5"/>
    <p:sldLayoutId id="2147483684" r:id="rId6"/>
    <p:sldLayoutId id="2147483685" r:id="rId7"/>
    <p:sldLayoutId id="2147483693" r:id="rId8"/>
    <p:sldLayoutId id="2147483737" r:id="rId9"/>
    <p:sldLayoutId id="2147483738" r:id="rId10"/>
    <p:sldLayoutId id="2147483736" r:id="rId11"/>
    <p:sldLayoutId id="2147483735" r:id="rId12"/>
    <p:sldLayoutId id="2147483740" r:id="rId13"/>
    <p:sldLayoutId id="2147483739" r:id="rId14"/>
    <p:sldLayoutId id="2147483741" r:id="rId15"/>
    <p:sldLayoutId id="2147483742" r:id="rId16"/>
    <p:sldLayoutId id="2147483743" r:id="rId17"/>
    <p:sldLayoutId id="2147483744" r:id="rId18"/>
    <p:sldLayoutId id="2147483714" r:id="rId19"/>
    <p:sldLayoutId id="2147483683" r:id="rId20"/>
    <p:sldLayoutId id="2147483716" r:id="rId21"/>
    <p:sldLayoutId id="2147483718" r:id="rId22"/>
    <p:sldLayoutId id="2147483720" r:id="rId23"/>
    <p:sldLayoutId id="2147483687" r:id="rId24"/>
    <p:sldLayoutId id="2147483728" r:id="rId25"/>
    <p:sldLayoutId id="2147483729" r:id="rId26"/>
    <p:sldLayoutId id="2147483730" r:id="rId27"/>
    <p:sldLayoutId id="2147483731" r:id="rId28"/>
    <p:sldLayoutId id="2147483732" r:id="rId29"/>
    <p:sldLayoutId id="2147483694" r:id="rId30"/>
    <p:sldLayoutId id="2147483702" r:id="rId31"/>
    <p:sldLayoutId id="2147483703" r:id="rId32"/>
    <p:sldLayoutId id="2147483704" r:id="rId33"/>
    <p:sldLayoutId id="2147483705" r:id="rId34"/>
    <p:sldLayoutId id="2147483706" r:id="rId35"/>
    <p:sldLayoutId id="2147483692" r:id="rId36"/>
    <p:sldLayoutId id="2147483722" r:id="rId37"/>
    <p:sldLayoutId id="2147483723" r:id="rId38"/>
    <p:sldLayoutId id="2147483724" r:id="rId39"/>
    <p:sldLayoutId id="2147483725" r:id="rId40"/>
    <p:sldLayoutId id="2147483726" r:id="rId41"/>
  </p:sldLayoutIdLst>
  <p:hf sldNum="0" hdr="0" dt="0"/>
  <p:txStyles>
    <p:titleStyle>
      <a:lvl1pPr marL="0" algn="l" defTabSz="914400" rtl="0" eaLnBrk="1" latinLnBrk="0" hangingPunct="1">
        <a:spcBef>
          <a:spcPct val="0"/>
        </a:spcBef>
        <a:buNone/>
        <a:defRPr lang="en-GB" sz="2900" b="0" i="0" kern="1200" baseline="0" dirty="0">
          <a:solidFill>
            <a:srgbClr val="DA1B2C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1000"/>
        </a:spcAft>
        <a:buFontTx/>
        <a:buNone/>
        <a:defRPr kumimoji="0" lang="en-US" sz="1300" b="1" i="0" u="none" strike="noStrike" kern="1200" cap="none" spc="0" normalizeH="0" baseline="0" dirty="0" smtClean="0">
          <a:ln>
            <a:noFill/>
          </a:ln>
          <a:solidFill>
            <a:srgbClr val="DA1B2C"/>
          </a:solidFill>
          <a:effectLst/>
          <a:uLnTx/>
          <a:uFillTx/>
          <a:latin typeface="Arial" charset="0"/>
          <a:ea typeface="Arial" charset="0"/>
          <a:cs typeface="Arial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000"/>
        </a:spcAft>
        <a:buFontTx/>
        <a:buNone/>
        <a:defRPr kumimoji="0" lang="en-US" sz="1300" b="0" i="0" u="none" strike="noStrike" kern="1200" cap="none" spc="0" normalizeH="0" baseline="0" dirty="0" smtClean="0">
          <a:ln>
            <a:noFill/>
          </a:ln>
          <a:solidFill>
            <a:srgbClr val="4E4E4E"/>
          </a:solidFill>
          <a:effectLst/>
          <a:uLnTx/>
          <a:uFillTx/>
          <a:latin typeface="Arial" charset="0"/>
          <a:ea typeface="Arial" charset="0"/>
          <a:cs typeface="Arial" charset="0"/>
        </a:defRPr>
      </a:lvl2pPr>
      <a:lvl3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000"/>
        </a:spcAft>
        <a:buClr>
          <a:schemeClr val="accent1"/>
        </a:buClr>
        <a:buFont typeface="Lucida Grande"/>
        <a:buChar char="&gt;"/>
        <a:defRPr kumimoji="0" lang="en-US" sz="1300" b="0" i="0" u="none" strike="noStrike" kern="1200" cap="none" spc="0" normalizeH="0" baseline="0" dirty="0" smtClean="0">
          <a:ln>
            <a:noFill/>
          </a:ln>
          <a:solidFill>
            <a:srgbClr val="4E4E4E"/>
          </a:solidFill>
          <a:effectLst/>
          <a:uLnTx/>
          <a:uFillTx/>
          <a:latin typeface="Arial" charset="0"/>
          <a:ea typeface="Arial" charset="0"/>
          <a:cs typeface="Arial" charset="0"/>
        </a:defRPr>
      </a:lvl3pPr>
      <a:lvl4pPr marL="432000" indent="-216000" algn="l" defTabSz="914400" rtl="0" eaLnBrk="1" latinLnBrk="0" hangingPunct="1">
        <a:lnSpc>
          <a:spcPct val="11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–"/>
        <a:defRPr kumimoji="0" lang="en-US" sz="1300" b="0" i="0" u="none" strike="noStrike" kern="1200" cap="none" spc="0" normalizeH="0" baseline="0" dirty="0" smtClean="0">
          <a:ln>
            <a:noFill/>
          </a:ln>
          <a:solidFill>
            <a:srgbClr val="4E4E4E"/>
          </a:solidFill>
          <a:effectLst/>
          <a:uLnTx/>
          <a:uFillTx/>
          <a:latin typeface="Arial" charset="0"/>
          <a:ea typeface="Arial" charset="0"/>
          <a:cs typeface="Arial" charset="0"/>
        </a:defRPr>
      </a:lvl4pPr>
      <a:lvl5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1000"/>
        </a:spcAft>
        <a:buFont typeface="Wingdings 2" panose="05020102010507070707" pitchFamily="18" charset="2"/>
        <a:buNone/>
        <a:defRPr kumimoji="0" lang="en-GB" sz="1500" b="0" i="0" u="none" strike="noStrike" kern="1200" cap="none" spc="0" normalizeH="0" baseline="0" dirty="0" smtClean="0">
          <a:ln>
            <a:noFill/>
          </a:ln>
          <a:solidFill>
            <a:schemeClr val="tx2">
              <a:lumMod val="60000"/>
              <a:lumOff val="40000"/>
            </a:schemeClr>
          </a:solidFill>
          <a:effectLst/>
          <a:uLnTx/>
          <a:uFillTx/>
          <a:latin typeface="Arial" charset="0"/>
          <a:ea typeface="Arial" charset="0"/>
          <a:cs typeface="Arial" charset="0"/>
        </a:defRPr>
      </a:lvl5pPr>
      <a:lvl6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0"/>
        </a:spcAft>
        <a:buFont typeface="Arial" panose="020B0604020202020204" pitchFamily="34" charset="0"/>
        <a:buNone/>
        <a:defRPr sz="1300" kern="1200" baseline="0">
          <a:solidFill>
            <a:srgbClr val="DA1B2C"/>
          </a:solidFill>
          <a:latin typeface="Arial" charset="0"/>
          <a:ea typeface="Arial" charset="0"/>
          <a:cs typeface="Arial" charset="0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6663" y="4924448"/>
            <a:ext cx="9624575" cy="515077"/>
          </a:xfrm>
        </p:spPr>
        <p:txBody>
          <a:bodyPr/>
          <a:lstStyle/>
          <a:p>
            <a:r>
              <a:rPr lang="en-US" sz="2800" dirty="0" smtClean="0"/>
              <a:t>Skills for Study student guide – LTI Access</a:t>
            </a:r>
            <a:endParaRPr lang="en-US" sz="2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www.skillsforstudy.com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087" y="262707"/>
            <a:ext cx="2100912" cy="59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19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684000" y="1493869"/>
            <a:ext cx="8533238" cy="692378"/>
          </a:xfrm>
        </p:spPr>
        <p:txBody>
          <a:bodyPr/>
          <a:lstStyle/>
          <a:p>
            <a:pPr lvl="0"/>
            <a:r>
              <a:rPr lang="en-GB" sz="2000" b="0" dirty="0" smtClean="0">
                <a:solidFill>
                  <a:srgbClr val="4E4E4E"/>
                </a:solidFill>
              </a:rPr>
              <a:t>Explore the Editor’s Highlights, videos, blog and articles for </a:t>
            </a:r>
            <a:r>
              <a:rPr lang="en-GB" sz="2000" b="0" dirty="0" err="1" smtClean="0">
                <a:solidFill>
                  <a:srgbClr val="4E4E4E"/>
                </a:solidFill>
              </a:rPr>
              <a:t>bitesized</a:t>
            </a:r>
            <a:r>
              <a:rPr lang="en-GB" sz="2000" b="0" dirty="0" smtClean="0">
                <a:solidFill>
                  <a:srgbClr val="4E4E4E"/>
                </a:solidFill>
              </a:rPr>
              <a:t> content to boost your learning</a:t>
            </a:r>
            <a:endParaRPr lang="en-GB" sz="2000" b="0" dirty="0">
              <a:solidFill>
                <a:srgbClr val="4E4E4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087" y="412335"/>
            <a:ext cx="2100912" cy="598516"/>
          </a:xfrm>
          <a:prstGeom prst="rect">
            <a:avLst/>
          </a:prstGeom>
        </p:spPr>
      </p:pic>
      <p:sp>
        <p:nvSpPr>
          <p:cNvPr id="16" name="Title 3"/>
          <p:cNvSpPr>
            <a:spLocks noGrp="1"/>
          </p:cNvSpPr>
          <p:nvPr>
            <p:ph type="title"/>
          </p:nvPr>
        </p:nvSpPr>
        <p:spPr>
          <a:xfrm>
            <a:off x="684000" y="432000"/>
            <a:ext cx="8533238" cy="515077"/>
          </a:xfrm>
        </p:spPr>
        <p:txBody>
          <a:bodyPr/>
          <a:lstStyle/>
          <a:p>
            <a:r>
              <a:rPr lang="en-US" dirty="0" smtClean="0"/>
              <a:t>How to use Skills for Study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47" y="2395285"/>
            <a:ext cx="3580429" cy="144978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883" y="3935198"/>
            <a:ext cx="3077556" cy="216829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898" y="1979649"/>
            <a:ext cx="3320646" cy="2459997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560" y="4564905"/>
            <a:ext cx="4600678" cy="1449784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8775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684000" y="1610247"/>
            <a:ext cx="8533238" cy="692378"/>
          </a:xfrm>
        </p:spPr>
        <p:txBody>
          <a:bodyPr/>
          <a:lstStyle/>
          <a:p>
            <a:pPr lvl="0"/>
            <a:r>
              <a:rPr lang="en-GB" sz="2400" b="0" dirty="0">
                <a:solidFill>
                  <a:srgbClr val="DA1B2C"/>
                </a:solidFill>
              </a:rPr>
              <a:t>What you need to know:</a:t>
            </a:r>
          </a:p>
          <a:p>
            <a:pPr marL="457200" lvl="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GB" sz="2000" b="0" dirty="0" smtClean="0">
                <a:solidFill>
                  <a:srgbClr val="4E4E4E"/>
                </a:solidFill>
              </a:rPr>
              <a:t>LTI </a:t>
            </a:r>
            <a:r>
              <a:rPr lang="en-GB" sz="2000" b="0" dirty="0">
                <a:solidFill>
                  <a:srgbClr val="4E4E4E"/>
                </a:solidFill>
              </a:rPr>
              <a:t>access lets users access the service from within an institution’s VLE/LMS. </a:t>
            </a:r>
            <a:endParaRPr lang="en-GB" sz="2000" b="0" dirty="0" smtClean="0">
              <a:solidFill>
                <a:srgbClr val="4E4E4E"/>
              </a:solidFill>
            </a:endParaRPr>
          </a:p>
          <a:p>
            <a:pPr marL="457200" lvl="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GB" sz="2000" b="0" dirty="0" smtClean="0">
                <a:solidFill>
                  <a:srgbClr val="4E4E4E"/>
                </a:solidFill>
              </a:rPr>
              <a:t>Direct </a:t>
            </a:r>
            <a:r>
              <a:rPr lang="en-GB" sz="2000" b="0" dirty="0">
                <a:solidFill>
                  <a:srgbClr val="4E4E4E"/>
                </a:solidFill>
              </a:rPr>
              <a:t>links to specific areas and resources within the service can be created without the need for users to login to the service. </a:t>
            </a:r>
            <a:endParaRPr lang="en-GB" sz="2000" b="0" dirty="0" smtClean="0">
              <a:solidFill>
                <a:srgbClr val="4E4E4E"/>
              </a:solidFill>
            </a:endParaRPr>
          </a:p>
          <a:p>
            <a:pPr marL="457200" lvl="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GB" sz="2000" b="0" dirty="0" smtClean="0">
                <a:solidFill>
                  <a:srgbClr val="4E4E4E"/>
                </a:solidFill>
              </a:rPr>
              <a:t>LTI </a:t>
            </a:r>
            <a:r>
              <a:rPr lang="en-GB" sz="2000" b="0" dirty="0">
                <a:solidFill>
                  <a:srgbClr val="4E4E4E"/>
                </a:solidFill>
              </a:rPr>
              <a:t>access also allows user scores to be passed back to the VLE/LMS gradebook, if this option is enabled by institution administrators</a:t>
            </a:r>
            <a:r>
              <a:rPr lang="en-GB" sz="2000" b="0" dirty="0" smtClean="0">
                <a:solidFill>
                  <a:srgbClr val="4E4E4E"/>
                </a:solidFill>
              </a:rPr>
              <a:t>.</a:t>
            </a:r>
            <a:endParaRPr lang="en-GB" sz="2000" b="0" dirty="0">
              <a:solidFill>
                <a:srgbClr val="4E4E4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087" y="412336"/>
            <a:ext cx="2100912" cy="598516"/>
          </a:xfrm>
          <a:prstGeom prst="rect">
            <a:avLst/>
          </a:prstGeom>
        </p:spPr>
      </p:pic>
      <p:sp>
        <p:nvSpPr>
          <p:cNvPr id="16" name="Title 3"/>
          <p:cNvSpPr>
            <a:spLocks noGrp="1"/>
          </p:cNvSpPr>
          <p:nvPr>
            <p:ph type="title"/>
          </p:nvPr>
        </p:nvSpPr>
        <p:spPr>
          <a:xfrm>
            <a:off x="684000" y="432000"/>
            <a:ext cx="8533238" cy="515077"/>
          </a:xfrm>
        </p:spPr>
        <p:txBody>
          <a:bodyPr/>
          <a:lstStyle/>
          <a:p>
            <a:r>
              <a:rPr lang="en-US" dirty="0" smtClean="0"/>
              <a:t>About LTI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003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684000" y="1610247"/>
            <a:ext cx="8533238" cy="4433106"/>
          </a:xfrm>
        </p:spPr>
        <p:txBody>
          <a:bodyPr/>
          <a:lstStyle/>
          <a:p>
            <a:pPr lvl="1">
              <a:buClr>
                <a:schemeClr val="accent1"/>
              </a:buClr>
            </a:pPr>
            <a:r>
              <a:rPr lang="en-GB" sz="2000" dirty="0" smtClean="0"/>
              <a:t>Click on a link to Skills for Study from your VLE</a:t>
            </a:r>
          </a:p>
          <a:p>
            <a:pPr lvl="1"/>
            <a:r>
              <a:rPr lang="en-GB" sz="1600" i="1" dirty="0" smtClean="0"/>
              <a:t>[Example screenshot shown below. Please replace with a screenshot of your VLE/LMS setup]</a:t>
            </a:r>
          </a:p>
          <a:p>
            <a:pPr lvl="1"/>
            <a:endParaRPr lang="en-GB" sz="2000" i="1" dirty="0" smtClean="0"/>
          </a:p>
          <a:p>
            <a:pPr lvl="1"/>
            <a:endParaRPr lang="en-GB" sz="1800" dirty="0" smtClean="0"/>
          </a:p>
          <a:p>
            <a:pPr lvl="1"/>
            <a:endParaRPr lang="en-GB" sz="1800" dirty="0"/>
          </a:p>
          <a:p>
            <a:pPr lvl="1"/>
            <a:endParaRPr lang="en-GB" sz="1800" dirty="0" smtClean="0"/>
          </a:p>
          <a:p>
            <a:pPr lvl="1"/>
            <a:endParaRPr lang="en-GB" sz="1800" dirty="0"/>
          </a:p>
          <a:p>
            <a:pPr lvl="1"/>
            <a:endParaRPr lang="en-GB" sz="1800" dirty="0" smtClean="0"/>
          </a:p>
          <a:p>
            <a:pPr lvl="1"/>
            <a:endParaRPr lang="en-GB" sz="1800" dirty="0"/>
          </a:p>
          <a:p>
            <a:pPr lvl="1"/>
            <a:r>
              <a:rPr lang="en-GB" sz="1800" dirty="0" smtClean="0"/>
              <a:t>Students </a:t>
            </a:r>
            <a:r>
              <a:rPr lang="en-GB" sz="1800" dirty="0"/>
              <a:t>will then be automatically authenticated.</a:t>
            </a:r>
            <a:endParaRPr lang="en-US" sz="18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087" y="412336"/>
            <a:ext cx="2100912" cy="598516"/>
          </a:xfrm>
          <a:prstGeom prst="rect">
            <a:avLst/>
          </a:prstGeom>
        </p:spPr>
      </p:pic>
      <p:sp>
        <p:nvSpPr>
          <p:cNvPr id="16" name="Title 3"/>
          <p:cNvSpPr>
            <a:spLocks noGrp="1"/>
          </p:cNvSpPr>
          <p:nvPr>
            <p:ph type="title"/>
          </p:nvPr>
        </p:nvSpPr>
        <p:spPr>
          <a:xfrm>
            <a:off x="684000" y="432000"/>
            <a:ext cx="8533238" cy="515077"/>
          </a:xfrm>
        </p:spPr>
        <p:txBody>
          <a:bodyPr/>
          <a:lstStyle/>
          <a:p>
            <a:r>
              <a:rPr lang="en-US" dirty="0" smtClean="0"/>
              <a:t>How to access Skills for Study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412" y="2697817"/>
            <a:ext cx="6425740" cy="2507359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8701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684000" y="1909505"/>
            <a:ext cx="8533238" cy="692378"/>
          </a:xfrm>
        </p:spPr>
        <p:txBody>
          <a:bodyPr/>
          <a:lstStyle/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GB" sz="2000" b="0" dirty="0" smtClean="0">
                <a:solidFill>
                  <a:srgbClr val="4E4E4E"/>
                </a:solidFill>
              </a:rPr>
              <a:t>Start working on the activity, video, section or module that your lecturer / </a:t>
            </a:r>
            <a:r>
              <a:rPr lang="en-GB" sz="2000" b="0" dirty="0">
                <a:solidFill>
                  <a:srgbClr val="4E4E4E"/>
                </a:solidFill>
              </a:rPr>
              <a:t> </a:t>
            </a:r>
            <a:r>
              <a:rPr lang="en-GB" sz="2000" b="0" dirty="0" smtClean="0">
                <a:solidFill>
                  <a:srgbClr val="4E4E4E"/>
                </a:solidFill>
              </a:rPr>
              <a:t>librarian / study skills advisor directed to you.</a:t>
            </a:r>
            <a:br>
              <a:rPr lang="en-GB" sz="2000" b="0" dirty="0" smtClean="0">
                <a:solidFill>
                  <a:srgbClr val="4E4E4E"/>
                </a:solidFill>
              </a:rPr>
            </a:br>
            <a:endParaRPr lang="en-GB" sz="2000" b="0" dirty="0" smtClean="0">
              <a:solidFill>
                <a:srgbClr val="4E4E4E"/>
              </a:solidFill>
            </a:endParaRP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GB" sz="2000" b="0" dirty="0" smtClean="0">
                <a:solidFill>
                  <a:srgbClr val="4E4E4E"/>
                </a:solidFill>
              </a:rPr>
              <a:t>Complete the activity and then browse the additional content available in Skills for Study.</a:t>
            </a:r>
            <a:br>
              <a:rPr lang="en-GB" sz="2000" b="0" dirty="0" smtClean="0">
                <a:solidFill>
                  <a:srgbClr val="4E4E4E"/>
                </a:solidFill>
              </a:rPr>
            </a:br>
            <a:endParaRPr lang="en-GB" sz="2000" b="0" dirty="0">
              <a:solidFill>
                <a:srgbClr val="4E4E4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087" y="412335"/>
            <a:ext cx="2100912" cy="598516"/>
          </a:xfrm>
          <a:prstGeom prst="rect">
            <a:avLst/>
          </a:prstGeom>
        </p:spPr>
      </p:pic>
      <p:sp>
        <p:nvSpPr>
          <p:cNvPr id="16" name="Title 3"/>
          <p:cNvSpPr>
            <a:spLocks noGrp="1"/>
          </p:cNvSpPr>
          <p:nvPr>
            <p:ph type="title"/>
          </p:nvPr>
        </p:nvSpPr>
        <p:spPr>
          <a:xfrm>
            <a:off x="684000" y="432000"/>
            <a:ext cx="8533238" cy="515077"/>
          </a:xfrm>
        </p:spPr>
        <p:txBody>
          <a:bodyPr/>
          <a:lstStyle/>
          <a:p>
            <a:r>
              <a:rPr lang="en-US" dirty="0" smtClean="0"/>
              <a:t>How to use Skills for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66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684000" y="1493869"/>
            <a:ext cx="8533238" cy="692378"/>
          </a:xfrm>
        </p:spPr>
        <p:txBody>
          <a:bodyPr/>
          <a:lstStyle/>
          <a:p>
            <a:pPr lvl="0"/>
            <a:r>
              <a:rPr lang="en-GB" sz="2000" b="0" dirty="0" smtClean="0">
                <a:solidFill>
                  <a:srgbClr val="4E4E4E"/>
                </a:solidFill>
              </a:rPr>
              <a:t>Once at the Skills for Study student homepage, browse the skills you can work on, or choose from the ‘modules’ dropdown.</a:t>
            </a:r>
            <a:endParaRPr lang="en-GB" sz="2000" b="0" dirty="0">
              <a:solidFill>
                <a:srgbClr val="4E4E4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087" y="412336"/>
            <a:ext cx="2100912" cy="598516"/>
          </a:xfrm>
          <a:prstGeom prst="rect">
            <a:avLst/>
          </a:prstGeom>
        </p:spPr>
      </p:pic>
      <p:sp>
        <p:nvSpPr>
          <p:cNvPr id="16" name="Title 3"/>
          <p:cNvSpPr>
            <a:spLocks noGrp="1"/>
          </p:cNvSpPr>
          <p:nvPr>
            <p:ph type="title"/>
          </p:nvPr>
        </p:nvSpPr>
        <p:spPr>
          <a:xfrm>
            <a:off x="684000" y="432000"/>
            <a:ext cx="8533238" cy="515077"/>
          </a:xfrm>
        </p:spPr>
        <p:txBody>
          <a:bodyPr/>
          <a:lstStyle/>
          <a:p>
            <a:r>
              <a:rPr lang="en-US" dirty="0" smtClean="0"/>
              <a:t>How to use Skills for Study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130" y="2437252"/>
            <a:ext cx="5632130" cy="4161382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120639" y="2566352"/>
            <a:ext cx="415636" cy="177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0623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684000" y="2022944"/>
            <a:ext cx="5193098" cy="692378"/>
          </a:xfrm>
        </p:spPr>
        <p:txBody>
          <a:bodyPr/>
          <a:lstStyle/>
          <a:p>
            <a:pPr lvl="0"/>
            <a:r>
              <a:rPr lang="en-GB" sz="2000" b="0" dirty="0" smtClean="0">
                <a:solidFill>
                  <a:srgbClr val="4E4E4E"/>
                </a:solidFill>
              </a:rPr>
              <a:t>Each </a:t>
            </a:r>
            <a:r>
              <a:rPr lang="en-GB" sz="2000" b="0" dirty="0">
                <a:solidFill>
                  <a:srgbClr val="4E4E4E"/>
                </a:solidFill>
              </a:rPr>
              <a:t>module is structured in the same way, with a module introduction, diagnostic test, </a:t>
            </a:r>
            <a:r>
              <a:rPr lang="en-GB" sz="2000" b="0" dirty="0" smtClean="0">
                <a:solidFill>
                  <a:srgbClr val="4E4E4E"/>
                </a:solidFill>
              </a:rPr>
              <a:t>sections </a:t>
            </a:r>
            <a:r>
              <a:rPr lang="en-GB" sz="2000" b="0" dirty="0">
                <a:solidFill>
                  <a:srgbClr val="4E4E4E"/>
                </a:solidFill>
              </a:rPr>
              <a:t>of content and then a module assessment.</a:t>
            </a:r>
          </a:p>
          <a:p>
            <a:r>
              <a:rPr lang="en-GB" sz="2000" b="0" dirty="0">
                <a:solidFill>
                  <a:schemeClr val="bg2"/>
                </a:solidFill>
              </a:rPr>
              <a:t>We would always recommend that you complete the diagnostic test first</a:t>
            </a:r>
            <a:r>
              <a:rPr lang="en-GB" sz="2000" b="0" dirty="0">
                <a:solidFill>
                  <a:srgbClr val="4E4E4E"/>
                </a:solidFill>
              </a:rPr>
              <a:t>; this will help you </a:t>
            </a:r>
            <a:r>
              <a:rPr lang="en-GB" sz="2000" b="0" dirty="0" smtClean="0">
                <a:solidFill>
                  <a:srgbClr val="4E4E4E"/>
                </a:solidFill>
              </a:rPr>
              <a:t>to </a:t>
            </a:r>
            <a:r>
              <a:rPr lang="en-GB" sz="2000" b="0" dirty="0">
                <a:solidFill>
                  <a:srgbClr val="4E4E4E"/>
                </a:solidFill>
              </a:rPr>
              <a:t>identify your strengths and areas for development so that you can prioritise your time.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087" y="412335"/>
            <a:ext cx="2100912" cy="598516"/>
          </a:xfrm>
          <a:prstGeom prst="rect">
            <a:avLst/>
          </a:prstGeom>
        </p:spPr>
      </p:pic>
      <p:sp>
        <p:nvSpPr>
          <p:cNvPr id="16" name="Title 3"/>
          <p:cNvSpPr>
            <a:spLocks noGrp="1"/>
          </p:cNvSpPr>
          <p:nvPr>
            <p:ph type="title"/>
          </p:nvPr>
        </p:nvSpPr>
        <p:spPr>
          <a:xfrm>
            <a:off x="684000" y="432000"/>
            <a:ext cx="8533238" cy="515077"/>
          </a:xfrm>
        </p:spPr>
        <p:txBody>
          <a:bodyPr/>
          <a:lstStyle/>
          <a:p>
            <a:r>
              <a:rPr lang="en-US" dirty="0" smtClean="0"/>
              <a:t>How to use Skills for Study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099" y="1676755"/>
            <a:ext cx="3673323" cy="4253707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Oval 7"/>
          <p:cNvSpPr/>
          <p:nvPr/>
        </p:nvSpPr>
        <p:spPr>
          <a:xfrm>
            <a:off x="5843847" y="2626818"/>
            <a:ext cx="2643444" cy="4322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544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684000" y="1552064"/>
            <a:ext cx="3821498" cy="692378"/>
          </a:xfrm>
        </p:spPr>
        <p:txBody>
          <a:bodyPr/>
          <a:lstStyle/>
          <a:p>
            <a:pPr lvl="0"/>
            <a:r>
              <a:rPr lang="en-GB" sz="2000" b="0" dirty="0">
                <a:solidFill>
                  <a:srgbClr val="4E4E4E"/>
                </a:solidFill>
              </a:rPr>
              <a:t>Complete the survey to see </a:t>
            </a:r>
            <a:r>
              <a:rPr lang="en-GB" sz="2000" b="0" dirty="0" smtClean="0">
                <a:solidFill>
                  <a:srgbClr val="4E4E4E"/>
                </a:solidFill>
              </a:rPr>
              <a:t/>
            </a:r>
            <a:br>
              <a:rPr lang="en-GB" sz="2000" b="0" dirty="0" smtClean="0">
                <a:solidFill>
                  <a:srgbClr val="4E4E4E"/>
                </a:solidFill>
              </a:rPr>
            </a:br>
            <a:r>
              <a:rPr lang="en-GB" sz="2000" b="0" dirty="0" smtClean="0">
                <a:solidFill>
                  <a:srgbClr val="4E4E4E"/>
                </a:solidFill>
              </a:rPr>
              <a:t>your </a:t>
            </a:r>
            <a:r>
              <a:rPr lang="en-GB" sz="2000" b="0" dirty="0">
                <a:solidFill>
                  <a:srgbClr val="4E4E4E"/>
                </a:solidFill>
              </a:rPr>
              <a:t>personalised </a:t>
            </a:r>
            <a:r>
              <a:rPr lang="en-GB" sz="2000" b="0" dirty="0" smtClean="0">
                <a:solidFill>
                  <a:srgbClr val="4E4E4E"/>
                </a:solidFill>
              </a:rPr>
              <a:t>recommendations.</a:t>
            </a:r>
          </a:p>
          <a:p>
            <a:pPr lvl="0"/>
            <a:r>
              <a:rPr lang="en-GB" sz="1400" b="0" dirty="0" smtClean="0">
                <a:solidFill>
                  <a:srgbClr val="4E4E4E"/>
                </a:solidFill>
              </a:rPr>
              <a:t/>
            </a:r>
            <a:br>
              <a:rPr lang="en-GB" sz="1400" b="0" dirty="0" smtClean="0">
                <a:solidFill>
                  <a:srgbClr val="4E4E4E"/>
                </a:solidFill>
              </a:rPr>
            </a:br>
            <a:r>
              <a:rPr lang="en-GB" sz="1400" b="0" dirty="0" smtClean="0">
                <a:solidFill>
                  <a:srgbClr val="4E4E4E"/>
                </a:solidFill>
              </a:rPr>
              <a:t>Red </a:t>
            </a:r>
            <a:r>
              <a:rPr lang="en-GB" sz="1400" b="0" dirty="0">
                <a:solidFill>
                  <a:srgbClr val="4E4E4E"/>
                </a:solidFill>
              </a:rPr>
              <a:t>shows content which is highly recommended</a:t>
            </a:r>
          </a:p>
          <a:p>
            <a:pPr lvl="0"/>
            <a:r>
              <a:rPr lang="en-GB" sz="1400" b="0" dirty="0" smtClean="0">
                <a:solidFill>
                  <a:srgbClr val="4E4E4E"/>
                </a:solidFill>
              </a:rPr>
              <a:t>Gold </a:t>
            </a:r>
            <a:r>
              <a:rPr lang="en-GB" sz="1400" b="0" dirty="0">
                <a:solidFill>
                  <a:srgbClr val="4E4E4E"/>
                </a:solidFill>
              </a:rPr>
              <a:t>shows content which would be useful </a:t>
            </a:r>
          </a:p>
          <a:p>
            <a:r>
              <a:rPr lang="en-GB" sz="1400" b="0" dirty="0">
                <a:solidFill>
                  <a:srgbClr val="4E4E4E"/>
                </a:solidFill>
              </a:rPr>
              <a:t>Green shows content which is worth a </a:t>
            </a:r>
            <a:r>
              <a:rPr lang="en-GB" sz="1400" b="0" dirty="0" smtClean="0">
                <a:solidFill>
                  <a:srgbClr val="4E4E4E"/>
                </a:solidFill>
              </a:rPr>
              <a:t>look</a:t>
            </a:r>
          </a:p>
          <a:p>
            <a:pPr lvl="0"/>
            <a:r>
              <a:rPr lang="en-GB" sz="1400" dirty="0" smtClean="0"/>
              <a:t/>
            </a:r>
            <a:br>
              <a:rPr lang="en-GB" sz="1400" dirty="0" smtClean="0"/>
            </a:br>
            <a:r>
              <a:rPr lang="en-GB" sz="2000" b="0" dirty="0" smtClean="0">
                <a:solidFill>
                  <a:srgbClr val="4E4E4E"/>
                </a:solidFill>
              </a:rPr>
              <a:t>You </a:t>
            </a:r>
            <a:r>
              <a:rPr lang="en-GB" sz="2000" b="0" dirty="0">
                <a:solidFill>
                  <a:srgbClr val="4E4E4E"/>
                </a:solidFill>
              </a:rPr>
              <a:t>can then click on the section name to go straight through to the </a:t>
            </a:r>
            <a:r>
              <a:rPr lang="en-GB" sz="2000" b="0" dirty="0" smtClean="0">
                <a:solidFill>
                  <a:srgbClr val="4E4E4E"/>
                </a:solidFill>
              </a:rPr>
              <a:t>activities </a:t>
            </a:r>
            <a:r>
              <a:rPr lang="en-GB" sz="2000" b="0" dirty="0">
                <a:solidFill>
                  <a:srgbClr val="4E4E4E"/>
                </a:solidFill>
              </a:rPr>
              <a:t>and start developing your study skills!</a:t>
            </a:r>
          </a:p>
          <a:p>
            <a:r>
              <a:rPr lang="en-GB" sz="1400" b="0" dirty="0" smtClean="0">
                <a:solidFill>
                  <a:srgbClr val="4E4E4E"/>
                </a:solidFill>
              </a:rPr>
              <a:t> </a:t>
            </a:r>
            <a:endParaRPr lang="en-GB" sz="1400" b="0" dirty="0">
              <a:solidFill>
                <a:srgbClr val="4E4E4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087" y="412335"/>
            <a:ext cx="2100912" cy="598516"/>
          </a:xfrm>
          <a:prstGeom prst="rect">
            <a:avLst/>
          </a:prstGeom>
        </p:spPr>
      </p:pic>
      <p:sp>
        <p:nvSpPr>
          <p:cNvPr id="16" name="Title 3"/>
          <p:cNvSpPr>
            <a:spLocks noGrp="1"/>
          </p:cNvSpPr>
          <p:nvPr>
            <p:ph type="title"/>
          </p:nvPr>
        </p:nvSpPr>
        <p:spPr>
          <a:xfrm>
            <a:off x="684000" y="432000"/>
            <a:ext cx="8533238" cy="515077"/>
          </a:xfrm>
        </p:spPr>
        <p:txBody>
          <a:bodyPr/>
          <a:lstStyle/>
          <a:p>
            <a:r>
              <a:rPr lang="en-US" dirty="0" smtClean="0"/>
              <a:t>How to use Skills for Study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775" y="2193509"/>
            <a:ext cx="4920673" cy="1641847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784" y="4220367"/>
            <a:ext cx="4891664" cy="1404306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Oval 8"/>
          <p:cNvSpPr/>
          <p:nvPr/>
        </p:nvSpPr>
        <p:spPr>
          <a:xfrm>
            <a:off x="7489767" y="4220367"/>
            <a:ext cx="1512911" cy="14962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378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684000" y="1552064"/>
            <a:ext cx="8533238" cy="692378"/>
          </a:xfrm>
        </p:spPr>
        <p:txBody>
          <a:bodyPr/>
          <a:lstStyle/>
          <a:p>
            <a:pPr lvl="0"/>
            <a:r>
              <a:rPr lang="en-GB" sz="2000" b="0" dirty="0" smtClean="0">
                <a:solidFill>
                  <a:srgbClr val="4E4E4E"/>
                </a:solidFill>
              </a:rPr>
              <a:t>Work through the engaging activities and practice exercises to build your skills.</a:t>
            </a:r>
            <a:endParaRPr lang="en-GB" sz="2000" b="0" dirty="0">
              <a:solidFill>
                <a:srgbClr val="4E4E4E"/>
              </a:solidFill>
            </a:endParaRPr>
          </a:p>
          <a:p>
            <a:r>
              <a:rPr lang="en-GB" sz="1400" b="0" dirty="0" smtClean="0">
                <a:solidFill>
                  <a:srgbClr val="4E4E4E"/>
                </a:solidFill>
              </a:rPr>
              <a:t> </a:t>
            </a:r>
            <a:endParaRPr lang="en-GB" sz="1400" b="0" dirty="0">
              <a:solidFill>
                <a:srgbClr val="4E4E4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087" y="395851"/>
            <a:ext cx="2100912" cy="598516"/>
          </a:xfrm>
          <a:prstGeom prst="rect">
            <a:avLst/>
          </a:prstGeom>
        </p:spPr>
      </p:pic>
      <p:sp>
        <p:nvSpPr>
          <p:cNvPr id="16" name="Title 3"/>
          <p:cNvSpPr>
            <a:spLocks noGrp="1"/>
          </p:cNvSpPr>
          <p:nvPr>
            <p:ph type="title"/>
          </p:nvPr>
        </p:nvSpPr>
        <p:spPr>
          <a:xfrm>
            <a:off x="684000" y="432000"/>
            <a:ext cx="8533238" cy="515077"/>
          </a:xfrm>
        </p:spPr>
        <p:txBody>
          <a:bodyPr/>
          <a:lstStyle/>
          <a:p>
            <a:r>
              <a:rPr lang="en-US" dirty="0" smtClean="0"/>
              <a:t>How to use Skills for Study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00" y="2793077"/>
            <a:ext cx="2904803" cy="2970106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155" y="1970116"/>
            <a:ext cx="3323236" cy="3975561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7300704" y="2952411"/>
            <a:ext cx="2366993" cy="1819094"/>
          </a:xfrm>
        </p:spPr>
        <p:txBody>
          <a:bodyPr/>
          <a:lstStyle/>
          <a:p>
            <a:pPr lvl="0"/>
            <a:r>
              <a:rPr lang="en-GB" sz="1800" b="0" dirty="0" smtClean="0">
                <a:solidFill>
                  <a:srgbClr val="4E4E4E"/>
                </a:solidFill>
              </a:rPr>
              <a:t>Save notes and personal reflections in your journal as you go and bookmark pages to come back to them later</a:t>
            </a:r>
            <a:endParaRPr lang="en-GB" sz="1800" b="0" dirty="0">
              <a:solidFill>
                <a:srgbClr val="4E4E4E"/>
              </a:solidFill>
            </a:endParaRPr>
          </a:p>
          <a:p>
            <a:r>
              <a:rPr lang="en-GB" sz="1400" b="0" dirty="0" smtClean="0">
                <a:solidFill>
                  <a:srgbClr val="4E4E4E"/>
                </a:solidFill>
              </a:rPr>
              <a:t> </a:t>
            </a:r>
            <a:endParaRPr lang="en-GB" sz="1400" b="0" dirty="0">
              <a:solidFill>
                <a:srgbClr val="4E4E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446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087" y="412336"/>
            <a:ext cx="2100912" cy="598516"/>
          </a:xfrm>
          <a:prstGeom prst="rect">
            <a:avLst/>
          </a:prstGeom>
        </p:spPr>
      </p:pic>
      <p:sp>
        <p:nvSpPr>
          <p:cNvPr id="16" name="Title 3"/>
          <p:cNvSpPr>
            <a:spLocks noGrp="1"/>
          </p:cNvSpPr>
          <p:nvPr>
            <p:ph type="title"/>
          </p:nvPr>
        </p:nvSpPr>
        <p:spPr>
          <a:xfrm>
            <a:off x="684000" y="432000"/>
            <a:ext cx="8533238" cy="515077"/>
          </a:xfrm>
        </p:spPr>
        <p:txBody>
          <a:bodyPr/>
          <a:lstStyle/>
          <a:p>
            <a:r>
              <a:rPr lang="en-US" dirty="0" smtClean="0"/>
              <a:t>How to use Skills for Study</a:t>
            </a:r>
            <a:endParaRPr lang="en-US" dirty="0"/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684000" y="1664818"/>
            <a:ext cx="3627294" cy="4370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en-US" sz="2000" dirty="0">
                <a:solidFill>
                  <a:srgbClr val="4E4E4E"/>
                </a:solidFill>
                <a:latin typeface="Arial" charset="0"/>
                <a:ea typeface="Arial" charset="0"/>
                <a:cs typeface="Arial" charset="0"/>
              </a:rPr>
              <a:t>At the end of the module </a:t>
            </a:r>
            <a:r>
              <a:rPr lang="en-GB" altLang="en-US" sz="2000" dirty="0" smtClean="0">
                <a:solidFill>
                  <a:srgbClr val="4E4E4E"/>
                </a:solidFill>
                <a:latin typeface="Arial" charset="0"/>
                <a:ea typeface="Arial" charset="0"/>
                <a:cs typeface="Arial" charset="0"/>
              </a:rPr>
              <a:t>you’ll find your module assessment, which will help </a:t>
            </a:r>
            <a:r>
              <a:rPr lang="en-GB" altLang="en-US" sz="2000" dirty="0">
                <a:solidFill>
                  <a:srgbClr val="4E4E4E"/>
                </a:solidFill>
                <a:latin typeface="Arial" charset="0"/>
                <a:ea typeface="Arial" charset="0"/>
                <a:cs typeface="Arial" charset="0"/>
              </a:rPr>
              <a:t>you put what </a:t>
            </a:r>
            <a:r>
              <a:rPr lang="en-GB" altLang="en-US" sz="2000" dirty="0" smtClean="0">
                <a:solidFill>
                  <a:srgbClr val="4E4E4E"/>
                </a:solidFill>
                <a:latin typeface="Arial" charset="0"/>
                <a:ea typeface="Arial" charset="0"/>
                <a:cs typeface="Arial" charset="0"/>
              </a:rPr>
              <a:t>you’ve </a:t>
            </a:r>
            <a:r>
              <a:rPr lang="en-GB" altLang="en-US" sz="2000" dirty="0">
                <a:solidFill>
                  <a:srgbClr val="4E4E4E"/>
                </a:solidFill>
                <a:latin typeface="Arial" charset="0"/>
                <a:ea typeface="Arial" charset="0"/>
                <a:cs typeface="Arial" charset="0"/>
              </a:rPr>
              <a:t>learnt into practice and </a:t>
            </a:r>
            <a:r>
              <a:rPr lang="en-GB" altLang="en-US" sz="2000" dirty="0" smtClean="0">
                <a:solidFill>
                  <a:srgbClr val="4E4E4E"/>
                </a:solidFill>
                <a:latin typeface="Arial" charset="0"/>
                <a:ea typeface="Arial" charset="0"/>
                <a:cs typeface="Arial" charset="0"/>
              </a:rPr>
              <a:t>check if </a:t>
            </a:r>
            <a:r>
              <a:rPr lang="en-GB" altLang="en-US" sz="2000" dirty="0">
                <a:solidFill>
                  <a:srgbClr val="4E4E4E"/>
                </a:solidFill>
                <a:latin typeface="Arial" charset="0"/>
                <a:ea typeface="Arial" charset="0"/>
                <a:cs typeface="Arial" charset="0"/>
              </a:rPr>
              <a:t>you’ve absorbed all the information</a:t>
            </a:r>
            <a:r>
              <a:rPr lang="en-GB" altLang="en-US" sz="2000" dirty="0" smtClean="0">
                <a:solidFill>
                  <a:srgbClr val="4E4E4E"/>
                </a:solidFill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altLang="en-US" sz="2000" dirty="0">
              <a:solidFill>
                <a:srgbClr val="4E4E4E"/>
              </a:solidFill>
              <a:latin typeface="Arial" charset="0"/>
              <a:ea typeface="Arial" charset="0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en-US" sz="2000" dirty="0" smtClean="0">
                <a:solidFill>
                  <a:srgbClr val="4E4E4E"/>
                </a:solidFill>
                <a:latin typeface="Arial" charset="0"/>
                <a:ea typeface="Arial" charset="0"/>
                <a:cs typeface="Arial" charset="0"/>
              </a:rPr>
              <a:t>Use the ‘My Progress’ section to review your completion of activities and track your assessment scores</a:t>
            </a:r>
            <a:endParaRPr lang="en-GB" altLang="en-US" sz="2000" dirty="0">
              <a:solidFill>
                <a:srgbClr val="4E4E4E"/>
              </a:solidFill>
              <a:latin typeface="Arial" charset="0"/>
              <a:ea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altLang="en-US" sz="2000" dirty="0" smtClean="0">
              <a:solidFill>
                <a:srgbClr val="4E4E4E"/>
              </a:solidFill>
              <a:latin typeface="Arial" charset="0"/>
              <a:ea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altLang="en-US" sz="2000" dirty="0">
              <a:solidFill>
                <a:srgbClr val="4E4E4E"/>
              </a:solidFill>
              <a:latin typeface="Arial" charset="0"/>
              <a:ea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609600" y="3343275"/>
            <a:ext cx="990123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/>
            </a:r>
            <a:br>
              <a:rPr kumimoji="0" lang="en-GB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</a:br>
            <a:r>
              <a:rPr kumimoji="0" lang="en-GB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/>
            </a:r>
            <a:br>
              <a:rPr kumimoji="0" lang="en-GB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</a:br>
            <a:endParaRPr kumimoji="0" lang="en-GB" altLang="en-US" sz="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270" y="1624493"/>
            <a:ext cx="3808967" cy="222553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815" y="3995925"/>
            <a:ext cx="3657019" cy="203932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2559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rgbClr val="000000"/>
      </a:dk1>
      <a:lt1>
        <a:srgbClr val="FFFFFF"/>
      </a:lt1>
      <a:dk2>
        <a:srgbClr val="4E4E4E"/>
      </a:dk2>
      <a:lt2>
        <a:srgbClr val="DA1B2C"/>
      </a:lt2>
      <a:accent1>
        <a:srgbClr val="DA1B2C"/>
      </a:accent1>
      <a:accent2>
        <a:srgbClr val="007687"/>
      </a:accent2>
      <a:accent3>
        <a:srgbClr val="4E4E4E"/>
      </a:accent3>
      <a:accent4>
        <a:srgbClr val="20366F"/>
      </a:accent4>
      <a:accent5>
        <a:srgbClr val="F68D2E"/>
      </a:accent5>
      <a:accent6>
        <a:srgbClr val="6A3274"/>
      </a:accent6>
      <a:hlink>
        <a:srgbClr val="28724F"/>
      </a:hlink>
      <a:folHlink>
        <a:srgbClr val="28724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cEd_PPT_HE" id="{310C15BB-0149-4041-A2A5-636214CF2CDB}" vid="{3A0CA63A-B6CF-43B6-9022-C90C30F0C5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MacEd_PPT_HigherEd[1]</Template>
  <TotalTime>1941</TotalTime>
  <Words>446</Words>
  <Application>Microsoft Office PowerPoint</Application>
  <PresentationFormat>Custom</PresentationFormat>
  <Paragraphs>46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Lucida Grande</vt:lpstr>
      <vt:lpstr>Times New Roman</vt:lpstr>
      <vt:lpstr>Wingdings 2</vt:lpstr>
      <vt:lpstr>Office Theme</vt:lpstr>
      <vt:lpstr>Skills for Study student guide – LTI Access</vt:lpstr>
      <vt:lpstr>About LTI access</vt:lpstr>
      <vt:lpstr>How to access Skills for Study</vt:lpstr>
      <vt:lpstr>How to use Skills for Study</vt:lpstr>
      <vt:lpstr>How to use Skills for Study</vt:lpstr>
      <vt:lpstr>How to use Skills for Study</vt:lpstr>
      <vt:lpstr>How to use Skills for Study</vt:lpstr>
      <vt:lpstr>How to use Skills for Study</vt:lpstr>
      <vt:lpstr>How to use Skills for Study</vt:lpstr>
      <vt:lpstr>How to use Skills for Study</vt:lpstr>
    </vt:vector>
  </TitlesOfParts>
  <Company>Macmillan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Geraghty, Kate</dc:creator>
  <cp:lastModifiedBy>Edward Ball</cp:lastModifiedBy>
  <cp:revision>200</cp:revision>
  <cp:lastPrinted>2014-05-30T16:42:57Z</cp:lastPrinted>
  <dcterms:created xsi:type="dcterms:W3CDTF">2014-06-09T14:44:19Z</dcterms:created>
  <dcterms:modified xsi:type="dcterms:W3CDTF">2024-01-23T17:30:00Z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Jive_VersionGuid">
    <vt:lpwstr>751bfaa6-4045-46f1-ae52-b047e0ce359e</vt:lpwstr>
  </property>
  <property fmtid="{D5CDD505-2E9C-101B-9397-08002B2CF9AE}" pid="3" name="Offisync_ProviderInitializationData">
    <vt:lpwstr>https://campus.macmillan.com</vt:lpwstr>
  </property>
  <property fmtid="{D5CDD505-2E9C-101B-9397-08002B2CF9AE}" pid="4" name="Jive_LatestUserAccountName">
    <vt:lpwstr>J.Marshall</vt:lpwstr>
  </property>
  <property fmtid="{D5CDD505-2E9C-101B-9397-08002B2CF9AE}" pid="5" name="Offisync_UniqueId">
    <vt:lpwstr>20652</vt:lpwstr>
  </property>
  <property fmtid="{D5CDD505-2E9C-101B-9397-08002B2CF9AE}" pid="6" name="Offisync_ServerID">
    <vt:lpwstr>0d673023-5242-4d13-a9d7-ca41728b752d</vt:lpwstr>
  </property>
  <property fmtid="{D5CDD505-2E9C-101B-9397-08002B2CF9AE}" pid="7" name="Offisync_UpdateToken">
    <vt:lpwstr>1</vt:lpwstr>
  </property>
</Properties>
</file>